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8812" autoAdjust="0"/>
  </p:normalViewPr>
  <p:slideViewPr>
    <p:cSldViewPr snapToGrid="0">
      <p:cViewPr>
        <p:scale>
          <a:sx n="90" d="100"/>
          <a:sy n="90" d="100"/>
        </p:scale>
        <p:origin x="-2004" y="-357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24.06.2021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24.06.2021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 </a:t>
            </a:r>
            <a:r>
              <a:rPr lang="ru-RU" sz="300" dirty="0" smtClean="0"/>
              <a:t>(Однажды на заседании кабинета министров выяснилось, что бывшее правительство абсолютной монархии взяло займы из-за границы под очень высокие процентные ставки. Приди согласился договориться о снижении процентной ставки по ссуде, а также наладить дружеские отношения с зарубежными странами. [9] : 442–4 Он уехал в Триест, Королевство Италия. В октябре 1936 года с генеральным секретарем Муссолини Муссолини пообещал как можно скорее расторгнуть несправедливый контракт [9] : 446–447 для переговоров с Французской Республикой, нацистской Германией и Соединенным Королевством. договор несправедлив, но сэр </a:t>
            </a:r>
            <a:r>
              <a:rPr lang="ru-RU" sz="300" dirty="0" err="1" smtClean="0"/>
              <a:t>Сэмюэл</a:t>
            </a:r>
            <a:r>
              <a:rPr lang="ru-RU" sz="300" dirty="0" smtClean="0"/>
              <a:t> Хорн (</a:t>
            </a:r>
            <a:r>
              <a:rPr lang="ru-RU" sz="300" dirty="0" err="1" smtClean="0"/>
              <a:t>Samuel</a:t>
            </a:r>
            <a:r>
              <a:rPr lang="ru-RU" sz="300" dirty="0" smtClean="0"/>
              <a:t> </a:t>
            </a:r>
            <a:r>
              <a:rPr lang="ru-RU" sz="300" dirty="0" err="1" smtClean="0"/>
              <a:t>Hoare</a:t>
            </a:r>
            <a:r>
              <a:rPr lang="ru-RU" sz="300" dirty="0" smtClean="0"/>
              <a:t>) согласился снизить процент по ссуде [9] : 447-9.снижается с 6% до 4%, что экономит бюджет 600 000–700 000 Бат в год в течение 30 лет [11] : 127 Конгресс поблагодарил Приди за предоставленную возможность [11] : 127 Позже Приди встретился с госсекретарем США </a:t>
            </a:r>
            <a:r>
              <a:rPr lang="ru-RU" sz="300" dirty="0" err="1" smtClean="0"/>
              <a:t>Кордалом</a:t>
            </a:r>
            <a:r>
              <a:rPr lang="ru-RU" sz="300" dirty="0" smtClean="0"/>
              <a:t> </a:t>
            </a:r>
            <a:r>
              <a:rPr lang="ru-RU" sz="300" dirty="0" err="1" smtClean="0"/>
              <a:t>Халом</a:t>
            </a:r>
            <a:r>
              <a:rPr lang="ru-RU" sz="300" dirty="0" smtClean="0"/>
              <a:t> в Вашингтоне. и получил ответ, что расторжение договора несправедливо, как только Наконец, он посетил Император Хирохито Японии и премьер-министр Японии Он отверг политику желто-белой кожи. Но что касается несправедливого договора, Япония отказалась [9] : 449–51.))</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a:t>Пибунсонграма</a:t>
            </a:r>
            <a:endParaRPr lang="ru-RU" sz="1400" dirty="0"/>
          </a:p>
        </p:txBody>
      </p:sp>
      <p:sp>
        <p:nvSpPr>
          <p:cNvPr id="234" name="Прямоугольник 233"/>
          <p:cNvSpPr/>
          <p:nvPr/>
        </p:nvSpPr>
        <p:spPr>
          <a:xfrm>
            <a:off x="44409035" y="2012274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(Объединит </a:t>
            </a:r>
            <a:r>
              <a:rPr lang="ru-RU" sz="1400" dirty="0" err="1" smtClean="0"/>
              <a:t>лесо</a:t>
            </a:r>
            <a:r>
              <a:rPr lang="ru-RU" sz="1400" dirty="0" smtClean="0"/>
              <a:t> и оловодобывающие предприятия)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r>
              <a:rPr lang="ru-RU" sz="1400" dirty="0" smtClean="0"/>
              <a:t>)</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r>
              <a:rPr lang="ru-RU" sz="1100" dirty="0" smtClean="0"/>
              <a:t>)</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a:t>
            </a:r>
            <a:r>
              <a:rPr lang="ru-RU" sz="1400" dirty="0" smtClean="0"/>
              <a:t>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Королевские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ВВС </a:t>
            </a:r>
            <a:r>
              <a:rPr lang="ru-RU" sz="600" dirty="0"/>
              <a:t>(Командование сил безопасности RTAF - это основные наземные силы, которые предоставляют пехоту для защиты авиабаз и ценных активов, силы специального назначения , боевой диспетчер (CCT), боевого спасателя (CRO), парашютно-спасательные операции, тактическую группу управления воздушным движением и средства защиты от угона</a:t>
            </a:r>
            <a:r>
              <a:rPr lang="ru-RU" sz="600" dirty="0" smtClean="0"/>
              <a:t>.) (конец 1937) (пять касок в </a:t>
            </a:r>
            <a:r>
              <a:rPr lang="ru-RU" sz="600" dirty="0" err="1" smtClean="0"/>
              <a:t>дивке</a:t>
            </a:r>
            <a:r>
              <a:rPr lang="ru-RU" sz="600" dirty="0" smtClean="0"/>
              <a:t>)</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a:t>
            </a:r>
            <a:r>
              <a:rPr lang="ru-RU" sz="1400" dirty="0"/>
              <a:t>операций </a:t>
            </a:r>
            <a:r>
              <a:rPr lang="ru-RU" sz="700" dirty="0"/>
              <a:t>(RTAF: 1-й батальон специальных операций (коммандос)RTAF: 2-й батальон специальных операций (коммандос)RTAF: 3-й батальон специальных операций (коммандос)RTAF: Компания воздушной </a:t>
            </a:r>
            <a:r>
              <a:rPr lang="ru-RU" sz="700" dirty="0" err="1"/>
              <a:t>поддержкиRTAF</a:t>
            </a:r>
            <a:r>
              <a:rPr lang="ru-RU" sz="700" dirty="0"/>
              <a:t>: Боевой поисково-спасательный центр (CSAR) (</a:t>
            </a:r>
            <a:r>
              <a:rPr lang="ru-RU" sz="700" dirty="0" err="1"/>
              <a:t>Pararescuemen</a:t>
            </a:r>
            <a:r>
              <a:rPr lang="ru-RU" sz="700" dirty="0"/>
              <a:t>))</a:t>
            </a:r>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 name="Shape 248"/>
          <p:cNvCxnSpPr>
            <a:stCxn id="146" idx="2"/>
            <a:endCxn id="102" idx="0"/>
          </p:cNvCxnSpPr>
          <p:nvPr/>
        </p:nvCxnSpPr>
        <p:spPr>
          <a:xfrm rot="16200000" flipH="1">
            <a:off x="15609619" y="6550946"/>
            <a:ext cx="480393" cy="1167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 name="Shape 248"/>
          <p:cNvCxnSpPr>
            <a:stCxn id="146" idx="2"/>
            <a:endCxn id="113" idx="0"/>
          </p:cNvCxnSpPr>
          <p:nvPr/>
        </p:nvCxnSpPr>
        <p:spPr>
          <a:xfrm rot="5400000">
            <a:off x="14439074" y="6547740"/>
            <a:ext cx="480393" cy="11737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1400" dirty="0"/>
              <a:t> </a:t>
            </a:r>
            <a:r>
              <a:rPr lang="ru-RU" sz="700" dirty="0"/>
              <a:t>(то больница, расположенная в районе </a:t>
            </a:r>
            <a:r>
              <a:rPr lang="ru-RU" sz="700" dirty="0" err="1"/>
              <a:t>Сай</a:t>
            </a:r>
            <a:r>
              <a:rPr lang="ru-RU" sz="700" dirty="0"/>
              <a:t> Май , Бангкок , Таиланд . Это военный госпиталь, управляемый Управлением медицинских служб Королевских ВВС Таиланда, в частности, для персонала Королевских ВВС Таиланда , а также для населения</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 (+авиабазы, но представится их использование)</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Японская тактика</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 (+ к скорости самолётов и автотранспорта)</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полиция </a:t>
            </a:r>
            <a:r>
              <a:rPr lang="ru-RU" sz="500" dirty="0"/>
              <a:t>(RTP часто признается четвертой вооруженной силой Таиланда, поскольку их традиции, концепция, культура, навыки и подготовка относительно похожи на армейские, и большинство их курсантов-офицеров должны закончить академии вооруженных сил. Подготовительная </a:t>
            </a:r>
            <a:r>
              <a:rPr lang="ru-RU" sz="500" dirty="0" err="1"/>
              <a:t>школаперед</a:t>
            </a:r>
            <a:r>
              <a:rPr lang="ru-RU" sz="500" dirty="0"/>
              <a:t> поступлением в Кадетскую академию Королевской полиции Таиланда. Офицеры также проходят военизированную подготовку, аналогичную армейской, но с дополнительным упором на правоохранительную деятельность</a:t>
            </a:r>
            <a:r>
              <a:rPr lang="ru-RU" sz="500" dirty="0" smtClean="0"/>
              <a:t>.)</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 (+генералы </a:t>
            </a:r>
            <a:r>
              <a:rPr lang="th-TH" sz="1400" dirty="0"/>
              <a:t>หลวงชาติตระการโกศล (เจียม ลิมปิชาติ</a:t>
            </a:r>
            <a:r>
              <a:rPr lang="th-TH" sz="1400" dirty="0" smtClean="0"/>
              <a:t>)</a:t>
            </a:r>
            <a:r>
              <a:rPr lang="ru-RU" sz="1400" dirty="0" smtClean="0"/>
              <a:t>, </a:t>
            </a:r>
            <a:r>
              <a:rPr lang="th-TH" sz="1400" dirty="0"/>
              <a:t>เผ่า ศรียา</a:t>
            </a:r>
            <a:r>
              <a:rPr lang="th-TH" sz="1400" dirty="0" smtClean="0"/>
              <a:t>นนท์</a:t>
            </a:r>
            <a:r>
              <a:rPr lang="ru-RU" sz="1400" dirty="0" smtClean="0"/>
              <a:t>, </a:t>
            </a:r>
            <a:r>
              <a:rPr lang="th-TH" sz="1400" dirty="0"/>
              <a:t>อดุล อดุลเดช</a:t>
            </a:r>
            <a:r>
              <a:rPr lang="th-TH" sz="1400" dirty="0" smtClean="0"/>
              <a:t>จรัส</a:t>
            </a:r>
            <a:r>
              <a:rPr lang="ru-RU" sz="1400" dirty="0" smtClean="0"/>
              <a:t>, </a:t>
            </a:r>
            <a:r>
              <a:rPr lang="th-TH" sz="1400" dirty="0"/>
              <a:t>พระรามอินทรา (ดวง จุลัยยานนท์</a:t>
            </a:r>
            <a:r>
              <a:rPr lang="th-TH" sz="1400" dirty="0" smtClean="0"/>
              <a:t>)</a:t>
            </a:r>
            <a:r>
              <a:rPr lang="ru-RU" sz="1400" dirty="0" smtClean="0"/>
              <a:t>)</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 (+ разведка) (</a:t>
            </a:r>
            <a:r>
              <a:rPr lang="th-TH" sz="1400" dirty="0"/>
              <a:t>อดุล อดุลเดช</a:t>
            </a:r>
            <a:r>
              <a:rPr lang="th-TH" sz="1400" dirty="0" smtClean="0"/>
              <a:t>จรัส</a:t>
            </a:r>
            <a:r>
              <a:rPr lang="ru-RU" sz="1400" dirty="0" smtClean="0"/>
              <a:t> – действующий глава полиции)</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Политическая полиция </a:t>
            </a:r>
            <a:r>
              <a:rPr lang="ru-RU" sz="800" dirty="0"/>
              <a:t>(Их продвигали как средство подавления политической оппозиции правительству. также воздействует на разведывательные данные человека или группы, которые представляют собой угрозу национальной безопасности. Иногда критики называют ее «политической </a:t>
            </a:r>
            <a:r>
              <a:rPr lang="ru-RU" sz="800" dirty="0" smtClean="0"/>
              <a:t>полицией».)</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 </a:t>
            </a:r>
            <a:r>
              <a:rPr lang="ru-RU" sz="900" dirty="0" smtClean="0"/>
              <a:t>(это тайская военизированная полиция, находящаяся под юрисдикцией Королевской полиции Таиланда , отвечающая за безопасность границ и борьбу с повстанцами.)</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Подразделение воздушного усиления </a:t>
            </a:r>
            <a:r>
              <a:rPr lang="ru-RU" sz="400" dirty="0" smtClean="0"/>
              <a:t>(подразделение </a:t>
            </a:r>
            <a:r>
              <a:rPr lang="ru-RU" sz="400" dirty="0"/>
              <a:t>парашютного снабжения пограничной полиции с воздуха (BPP PARU или PARU) - это подразделение специального назначения BPP, отвечающее за обучение и поддержку воздушно-десантных операций, воздушное подкрепление, спасение при бедствиях и авариях, а также поддержку специальных миссий под командованием BPP. Все члены ПАРУ проходят подготовку к действиям в воздухе, включая прыжки в свободном падении. PARU может оказать поддержку штаб-квартире BPP в течение двух часов. PARU в 1950-х и 1960-х годах был небольшим подразделением, используемым для тайных миссий за пределами Таиланда</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 </a:t>
            </a:r>
            <a:r>
              <a:rPr lang="ru-RU" sz="300" dirty="0" smtClean="0"/>
              <a:t>(+поддержка войны и </a:t>
            </a:r>
            <a:r>
              <a:rPr lang="ru-RU" sz="300" dirty="0" err="1" smtClean="0"/>
              <a:t>стаба</a:t>
            </a:r>
            <a:r>
              <a:rPr lang="ru-RU" sz="300" dirty="0"/>
              <a:t>) </a:t>
            </a:r>
            <a:r>
              <a:rPr lang="ru-RU" sz="200" dirty="0"/>
              <a:t>(От его первого куплета, также называемого «Маршем королевской полиции Таиланда» ( тайский : </a:t>
            </a:r>
            <a:r>
              <a:rPr lang="en-US" sz="200" dirty="0"/>
              <a:t>Thai Police March ; RTGS : Mat </a:t>
            </a:r>
            <a:r>
              <a:rPr lang="en-US" sz="200" dirty="0" err="1"/>
              <a:t>Tamruat</a:t>
            </a:r>
            <a:r>
              <a:rPr lang="en-US" sz="200" dirty="0"/>
              <a:t> Thai ) </a:t>
            </a:r>
            <a:r>
              <a:rPr lang="ru-RU" sz="200" dirty="0"/>
              <a:t>или просто «</a:t>
            </a:r>
            <a:r>
              <a:rPr lang="en-US" sz="200" dirty="0"/>
              <a:t>Police March» ( </a:t>
            </a:r>
            <a:r>
              <a:rPr lang="ru-RU" sz="200" dirty="0"/>
              <a:t>тайский : </a:t>
            </a:r>
            <a:r>
              <a:rPr lang="en-US" sz="200" dirty="0"/>
              <a:t>Police March ;RTGS : Mat </a:t>
            </a:r>
            <a:r>
              <a:rPr lang="en-US" sz="200" dirty="0" err="1"/>
              <a:t>Tamruat</a:t>
            </a:r>
            <a:r>
              <a:rPr lang="en-US" sz="200" dirty="0"/>
              <a:t> ) - </a:t>
            </a:r>
            <a:r>
              <a:rPr lang="ru-RU" sz="200" dirty="0"/>
              <a:t>известная тайская патриотическая песня и марш Королевской полиции Таиланда . Музыка была написана </a:t>
            </a:r>
            <a:r>
              <a:rPr lang="ru-RU" sz="200" dirty="0" err="1"/>
              <a:t>Натом</a:t>
            </a:r>
            <a:r>
              <a:rPr lang="ru-RU" sz="200" dirty="0"/>
              <a:t> </a:t>
            </a:r>
            <a:r>
              <a:rPr lang="ru-RU" sz="200" dirty="0" err="1"/>
              <a:t>Тхаварабутом</a:t>
            </a:r>
            <a:r>
              <a:rPr lang="ru-RU" sz="200" dirty="0"/>
              <a:t> ( </a:t>
            </a:r>
            <a:r>
              <a:rPr lang="ru-RU" sz="200" dirty="0" err="1"/>
              <a:t>Нарат</a:t>
            </a:r>
            <a:r>
              <a:rPr lang="ru-RU" sz="200" dirty="0"/>
              <a:t> </a:t>
            </a:r>
            <a:r>
              <a:rPr lang="ru-RU" sz="200" dirty="0" err="1"/>
              <a:t>Тхаварабут</a:t>
            </a:r>
            <a:r>
              <a:rPr lang="ru-RU" sz="200" dirty="0"/>
              <a:t> ), а слова - </a:t>
            </a:r>
            <a:r>
              <a:rPr lang="ru-RU" sz="200" dirty="0" err="1"/>
              <a:t>Каео</a:t>
            </a:r>
            <a:r>
              <a:rPr lang="ru-RU" sz="200" dirty="0"/>
              <a:t> </a:t>
            </a:r>
            <a:r>
              <a:rPr lang="ru-RU" sz="200" dirty="0" err="1"/>
              <a:t>Атчариякуном</a:t>
            </a:r>
            <a:r>
              <a:rPr lang="ru-RU" sz="200" dirty="0"/>
              <a:t> (</a:t>
            </a:r>
            <a:r>
              <a:rPr lang="en-US" sz="200" dirty="0" err="1"/>
              <a:t>Kaew</a:t>
            </a:r>
            <a:r>
              <a:rPr lang="en-US" sz="200" dirty="0"/>
              <a:t> </a:t>
            </a:r>
            <a:r>
              <a:rPr lang="en-US" sz="200" dirty="0" err="1"/>
              <a:t>Atchariyakul</a:t>
            </a:r>
            <a:r>
              <a:rPr lang="en-US" sz="200" dirty="0"/>
              <a:t>), </a:t>
            </a:r>
            <a:r>
              <a:rPr lang="ru-RU" sz="200" dirty="0"/>
              <a:t>оба из правительственной музыкальной группы. сеть </a:t>
            </a:r>
            <a:r>
              <a:rPr lang="ru-RU" sz="200" dirty="0" err="1"/>
              <a:t>Сунтарафон</a:t>
            </a:r>
            <a:r>
              <a:rPr lang="ru-RU" sz="200" dirty="0"/>
              <a:t> (</a:t>
            </a:r>
            <a:r>
              <a:rPr lang="en-US" sz="200" dirty="0" err="1"/>
              <a:t>Soontranu</a:t>
            </a:r>
            <a:r>
              <a:rPr lang="en-US" sz="200" dirty="0"/>
              <a:t> Porn</a:t>
            </a:r>
            <a:r>
              <a:rPr lang="en-US" sz="200" dirty="0" smtClean="0"/>
              <a:t>)</a:t>
            </a:r>
            <a:r>
              <a:rPr lang="ru-RU" sz="200" dirty="0" smtClean="0"/>
              <a:t>)</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бюро </a:t>
            </a:r>
            <a:r>
              <a:rPr lang="ru-RU" sz="600" dirty="0"/>
              <a:t>(включая железнодорожную, морскую , шоссейную, технологическую полицию, экономическую </a:t>
            </a:r>
            <a:r>
              <a:rPr lang="ru-RU" sz="600" dirty="0" smtClean="0"/>
              <a:t>полицию, </a:t>
            </a:r>
            <a:r>
              <a:rPr lang="ru-RU" sz="600" dirty="0"/>
              <a:t>которые используют современное техническое оборудование, правоохранительные методы и обучение</a:t>
            </a:r>
            <a:r>
              <a:rPr lang="ru-RU" sz="600" dirty="0" smtClean="0"/>
              <a:t>.)</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 (Лесная полиция) </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ВВС </a:t>
            </a:r>
            <a:r>
              <a:rPr lang="ru-RU" sz="1400" dirty="0" smtClean="0"/>
              <a:t>Таиланда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3359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2686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r>
              <a:rPr lang="ru-RU" sz="1400" dirty="0"/>
              <a:t>) </a:t>
            </a:r>
            <a:r>
              <a:rPr lang="ru-RU" sz="700" dirty="0"/>
              <a:t>(Минобороны усовершенствовало учебную программу кадетского училища. Это пятилетняя академическая программа, созданная по образцу Кадетского корпуса армии США</a:t>
            </a:r>
            <a:r>
              <a:rPr lang="ru-RU" sz="700" dirty="0" smtClean="0"/>
              <a:t>.)</a:t>
            </a:r>
            <a:endParaRPr lang="ru-RU" sz="700" dirty="0"/>
          </a:p>
        </p:txBody>
      </p:sp>
      <p:cxnSp>
        <p:nvCxnSpPr>
          <p:cNvPr id="229" name="Прямая со стрелкой 228"/>
          <p:cNvCxnSpPr>
            <a:stCxn id="225" idx="2"/>
            <a:endCxn id="228" idx="0"/>
          </p:cNvCxnSpPr>
          <p:nvPr/>
        </p:nvCxnSpPr>
        <p:spPr>
          <a:xfrm>
            <a:off x="33034342" y="6901311"/>
            <a:ext cx="0" cy="34038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46312" y="5076066"/>
            <a:ext cx="318372" cy="11721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091115" y="4785745"/>
            <a:ext cx="484876" cy="47160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75738" y="5970368"/>
            <a:ext cx="484876" cy="23467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0361" y="7132506"/>
            <a:ext cx="484876" cy="224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обороны </a:t>
            </a:r>
            <a:r>
              <a:rPr lang="ru-RU" sz="600" dirty="0"/>
              <a:t>(это военная молодежная организация в Таиланде, находящаяся под контролем Королевской армии Таиланда , а недавно - Королевского военно-морского флота Таиланда и Королевских ВВС Таиланда </a:t>
            </a:r>
            <a:r>
              <a:rPr lang="ru-RU" sz="600" dirty="0" smtClean="0"/>
              <a:t>.)</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обороны </a:t>
            </a:r>
            <a:r>
              <a:rPr lang="ru-RU" sz="500" dirty="0"/>
              <a:t>(Командование территориальной обороны или командование резервных сил Это агентство при Королевской армии Таиланда, ранее известное как Департамент территориальной обороны (РД) был создан в 1948 году с основной задачей подготовки резервов для армии. особенности обучения молодежи нации, в том числе курсантов-военнослужащих (НСТ) [1</a:t>
            </a:r>
            <a:r>
              <a:rPr lang="ru-RU" sz="500" dirty="0" smtClean="0"/>
              <a:t>].)</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 на постоянной основе</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a:t>
            </a:r>
            <a:r>
              <a:rPr lang="ru-RU" sz="1400" dirty="0"/>
              <a:t>завод Королевского военно-морского флота Таиланда</a:t>
            </a:r>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(4 штуки, </a:t>
            </a:r>
            <a:r>
              <a:rPr lang="en-US" sz="1400" dirty="0" err="1"/>
              <a:t>Matchanu</a:t>
            </a:r>
            <a:r>
              <a:rPr lang="en-US" sz="1400" dirty="0"/>
              <a:t>-class submarine</a:t>
            </a:r>
            <a:r>
              <a:rPr lang="ru-RU" sz="1400" dirty="0"/>
              <a:t>) </a:t>
            </a:r>
            <a:r>
              <a:rPr lang="ru-RU" sz="400" dirty="0"/>
              <a:t>(Подводные лодки были построены в Кобе , первые две заложены 6 мая 1936 года. Строительство остальных началось 1 октября. [2] Первая группа была спущена на воду 24 декабря 1936 года, а вторая - 14 мая 1937 года. Первые две подводные лодки были построены и доставлены Королевскому сиамскому флоту 4 сентября 1937 года, дата, которую тайский флот до сих пор отмечает как День подводной лодки. . Остальные были доставлены 30 апреля 1938 г.)</a:t>
            </a:r>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 (доктрина выслеживания или сопровождения)</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r>
              <a:rPr lang="ru-RU" sz="1400" dirty="0" smtClean="0"/>
              <a:t> </a:t>
            </a:r>
            <a:r>
              <a:rPr lang="ru-RU" sz="800" dirty="0" smtClean="0"/>
              <a:t>(</a:t>
            </a:r>
            <a:r>
              <a:rPr lang="en-US" sz="800" dirty="0"/>
              <a:t>https://erzujwbfd4rgq4e3an7p3uskl4-ac4c6men2g7xr2a-en-m-wikipedia-org.translate.goog/wiki/Chonburi_Province#/</a:t>
            </a:r>
            <a:r>
              <a:rPr lang="en-US" sz="800" dirty="0" smtClean="0"/>
              <a:t>media/File%3AThailand_Chonburi_locator_map.svg</a:t>
            </a:r>
            <a:r>
              <a:rPr lang="ru-RU" sz="800" dirty="0" smtClean="0"/>
              <a:t>)</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верфь </a:t>
            </a:r>
            <a:r>
              <a:rPr lang="ru-RU" sz="1400" dirty="0" smtClean="0"/>
              <a:t>Таиланда (</a:t>
            </a:r>
            <a:r>
              <a:rPr lang="ru-RU" sz="1400" dirty="0" err="1" smtClean="0"/>
              <a:t>Саттахип</a:t>
            </a:r>
            <a:r>
              <a:rPr lang="ru-RU" sz="1400" dirty="0" smtClean="0"/>
              <a:t>)</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Расшить королевский корпус морской </a:t>
            </a:r>
            <a:r>
              <a:rPr lang="ru-RU" sz="1400" dirty="0"/>
              <a:t>пехоты (В </a:t>
            </a:r>
            <a:r>
              <a:rPr lang="ru-RU" sz="1400" dirty="0" smtClean="0"/>
              <a:t>1937 </a:t>
            </a:r>
            <a:r>
              <a:rPr lang="ru-RU" sz="1400" dirty="0"/>
              <a:t>году его расширили до </a:t>
            </a:r>
            <a:r>
              <a:rPr lang="ru-RU" sz="1400" dirty="0" smtClean="0"/>
              <a:t>полка)</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Сотрудничество с США для обучения морской пехоты</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дивизия </a:t>
            </a:r>
            <a:r>
              <a:rPr lang="ru-RU" sz="1400" dirty="0" smtClean="0"/>
              <a:t>Таиланда (+ к гидросамолётом, со старта их 2)</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82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66649" y="20216746"/>
            <a:ext cx="314346"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50191" y="20219548"/>
            <a:ext cx="314346"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913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202745"/>
            <a:ext cx="0" cy="3143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cxnSp>
        <p:nvCxnSpPr>
          <p:cNvPr id="442" name="Прямая со стрелкой 441"/>
          <p:cNvCxnSpPr>
            <a:stCxn id="535" idx="2"/>
            <a:endCxn id="393" idx="0"/>
          </p:cNvCxnSpPr>
          <p:nvPr/>
        </p:nvCxnSpPr>
        <p:spPr>
          <a:xfrm flipH="1">
            <a:off x="19473522" y="28286630"/>
            <a:ext cx="792" cy="188277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9" name="Shape 248"/>
          <p:cNvCxnSpPr>
            <a:stCxn id="538" idx="2"/>
            <a:endCxn id="393" idx="0"/>
          </p:cNvCxnSpPr>
          <p:nvPr/>
        </p:nvCxnSpPr>
        <p:spPr>
          <a:xfrm rot="5400000">
            <a:off x="19906572" y="29425793"/>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42</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121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22509</TotalTime>
  <Words>3423</Words>
  <Application>Microsoft Office PowerPoint</Application>
  <PresentationFormat>Произвольный</PresentationFormat>
  <Paragraphs>225</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1586</cp:revision>
  <dcterms:created xsi:type="dcterms:W3CDTF">2018-10-23T08:09:21Z</dcterms:created>
  <dcterms:modified xsi:type="dcterms:W3CDTF">2021-06-24T18:52:36Z</dcterms:modified>
</cp:coreProperties>
</file>