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73" autoAdjust="0"/>
    <p:restoredTop sz="87886" autoAdjust="0"/>
  </p:normalViewPr>
  <p:slideViewPr>
    <p:cSldViewPr snapToGrid="0">
      <p:cViewPr>
        <p:scale>
          <a:sx n="80" d="100"/>
          <a:sy n="80" d="100"/>
        </p:scale>
        <p:origin x="60" y="-22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5915604" y="43681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администрации из </a:t>
            </a:r>
            <a:r>
              <a:rPr lang="ru-RU" sz="1400" dirty="0" err="1"/>
              <a:t>ассимиладуш</a:t>
            </a:r>
            <a:r>
              <a:rPr lang="ru-RU" sz="1400" dirty="0"/>
              <a:t> </a:t>
            </a:r>
            <a:r>
              <a:rPr lang="ru-RU" sz="1200" dirty="0"/>
              <a:t>(марионетка, </a:t>
            </a:r>
            <a:r>
              <a:rPr lang="ru-RU" sz="1200" dirty="0" err="1"/>
              <a:t>нац</a:t>
            </a:r>
            <a:r>
              <a:rPr lang="ru-RU" sz="1200" dirty="0"/>
              <a:t> дух на год который будет готовить)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915604" y="515559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руководство  местной партии (Доминион)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5915606" y="350810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класса из местных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3304742" y="187518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промышленности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4607026" y="672382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Диктатура пролетариата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7208380" y="672099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Народная демократия (выборы)</a:t>
            </a:r>
          </a:p>
        </p:txBody>
      </p:sp>
      <p:cxnSp>
        <p:nvCxnSpPr>
          <p:cNvPr id="64" name="Соединительная линия уступом 63"/>
          <p:cNvCxnSpPr>
            <a:stCxn id="42" idx="2"/>
            <a:endCxn id="48" idx="0"/>
          </p:cNvCxnSpPr>
          <p:nvPr/>
        </p:nvCxnSpPr>
        <p:spPr>
          <a:xfrm rot="5400000">
            <a:off x="5488945" y="390569"/>
            <a:ext cx="358375" cy="26108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2" idx="2"/>
            <a:endCxn id="197" idx="0"/>
          </p:cNvCxnSpPr>
          <p:nvPr/>
        </p:nvCxnSpPr>
        <p:spPr>
          <a:xfrm flipH="1">
            <a:off x="6968307" y="1516813"/>
            <a:ext cx="5256" cy="377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42" idx="2"/>
            <a:endCxn id="229" idx="0"/>
          </p:cNvCxnSpPr>
          <p:nvPr/>
        </p:nvCxnSpPr>
        <p:spPr>
          <a:xfrm rot="16200000" flipH="1">
            <a:off x="8102323" y="388053"/>
            <a:ext cx="354298" cy="26118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47" idx="2"/>
            <a:endCxn id="44" idx="0"/>
          </p:cNvCxnSpPr>
          <p:nvPr/>
        </p:nvCxnSpPr>
        <p:spPr>
          <a:xfrm flipH="1">
            <a:off x="6973563" y="4588101"/>
            <a:ext cx="2" cy="5674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59" idx="2"/>
            <a:endCxn id="257" idx="0"/>
          </p:cNvCxnSpPr>
          <p:nvPr/>
        </p:nvCxnSpPr>
        <p:spPr>
          <a:xfrm rot="16200000" flipH="1">
            <a:off x="6072415" y="7396389"/>
            <a:ext cx="488467" cy="13033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2049150" y="35081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Равенство рас!</a:t>
            </a:r>
          </a:p>
        </p:txBody>
      </p:sp>
      <p:sp>
        <p:nvSpPr>
          <p:cNvPr id="285" name="Прямоугольник 284"/>
          <p:cNvSpPr/>
          <p:nvPr/>
        </p:nvSpPr>
        <p:spPr>
          <a:xfrm>
            <a:off x="3307016" y="516353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профсоюзов</a:t>
            </a:r>
          </a:p>
        </p:txBody>
      </p:sp>
      <p:cxnSp>
        <p:nvCxnSpPr>
          <p:cNvPr id="286" name="Соединительная линия уступом 285"/>
          <p:cNvCxnSpPr>
            <a:stCxn id="47" idx="2"/>
            <a:endCxn id="285" idx="0"/>
          </p:cNvCxnSpPr>
          <p:nvPr/>
        </p:nvCxnSpPr>
        <p:spPr>
          <a:xfrm rot="5400000">
            <a:off x="5381555" y="3571521"/>
            <a:ext cx="575430" cy="2608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/>
          <p:cNvSpPr/>
          <p:nvPr/>
        </p:nvSpPr>
        <p:spPr>
          <a:xfrm>
            <a:off x="877715" y="187264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крестьянства из племён</a:t>
            </a:r>
          </a:p>
        </p:txBody>
      </p:sp>
      <p:cxnSp>
        <p:nvCxnSpPr>
          <p:cNvPr id="292" name="Соединительная линия уступом 291"/>
          <p:cNvCxnSpPr>
            <a:stCxn id="42" idx="2"/>
            <a:endCxn id="291" idx="0"/>
          </p:cNvCxnSpPr>
          <p:nvPr/>
        </p:nvCxnSpPr>
        <p:spPr>
          <a:xfrm rot="5400000">
            <a:off x="4276702" y="-824214"/>
            <a:ext cx="355834" cy="50378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91" idx="2"/>
            <a:endCxn id="181" idx="0"/>
          </p:cNvCxnSpPr>
          <p:nvPr/>
        </p:nvCxnSpPr>
        <p:spPr>
          <a:xfrm rot="16200000" flipH="1">
            <a:off x="2243663" y="2644657"/>
            <a:ext cx="555457" cy="11714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297"/>
          <p:cNvCxnSpPr>
            <a:stCxn id="48" idx="2"/>
            <a:endCxn id="181" idx="0"/>
          </p:cNvCxnSpPr>
          <p:nvPr/>
        </p:nvCxnSpPr>
        <p:spPr>
          <a:xfrm rot="5400000">
            <a:off x="3458447" y="2603850"/>
            <a:ext cx="552916" cy="1255592"/>
          </a:xfrm>
          <a:prstGeom prst="bentConnector3">
            <a:avLst>
              <a:gd name="adj1" fmla="val 478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/>
          <p:cNvSpPr/>
          <p:nvPr/>
        </p:nvSpPr>
        <p:spPr>
          <a:xfrm>
            <a:off x="2053698" y="671987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рабский труд и детские браки</a:t>
            </a:r>
          </a:p>
        </p:txBody>
      </p:sp>
      <p:cxnSp>
        <p:nvCxnSpPr>
          <p:cNvPr id="302" name="Соединительная линия уступом 301"/>
          <p:cNvCxnSpPr>
            <a:stCxn id="285" idx="2"/>
            <a:endCxn id="301" idx="0"/>
          </p:cNvCxnSpPr>
          <p:nvPr/>
        </p:nvCxnSpPr>
        <p:spPr>
          <a:xfrm rot="5400000">
            <a:off x="3500143" y="5855045"/>
            <a:ext cx="476346" cy="12533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 стрелкой 304"/>
          <p:cNvCxnSpPr>
            <a:stCxn id="181" idx="2"/>
            <a:endCxn id="301" idx="0"/>
          </p:cNvCxnSpPr>
          <p:nvPr/>
        </p:nvCxnSpPr>
        <p:spPr>
          <a:xfrm>
            <a:off x="3107109" y="4588104"/>
            <a:ext cx="4548" cy="21317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877715" y="515559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образование обязательным</a:t>
            </a:r>
          </a:p>
        </p:txBody>
      </p:sp>
      <p:cxnSp>
        <p:nvCxnSpPr>
          <p:cNvPr id="212" name="Прямая со стрелкой 211"/>
          <p:cNvCxnSpPr>
            <a:stCxn id="291" idx="2"/>
            <a:endCxn id="207" idx="0"/>
          </p:cNvCxnSpPr>
          <p:nvPr/>
        </p:nvCxnSpPr>
        <p:spPr>
          <a:xfrm>
            <a:off x="1935674" y="2952647"/>
            <a:ext cx="0" cy="2202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/>
          <p:cNvCxnSpPr>
            <a:stCxn id="48" idx="2"/>
            <a:endCxn id="285" idx="0"/>
          </p:cNvCxnSpPr>
          <p:nvPr/>
        </p:nvCxnSpPr>
        <p:spPr>
          <a:xfrm>
            <a:off x="4362701" y="2955188"/>
            <a:ext cx="2274" cy="22083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207" idx="2"/>
            <a:endCxn id="301" idx="0"/>
          </p:cNvCxnSpPr>
          <p:nvPr/>
        </p:nvCxnSpPr>
        <p:spPr>
          <a:xfrm rot="16200000" flipH="1">
            <a:off x="2281525" y="5889745"/>
            <a:ext cx="484280" cy="11759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Прямоугольник 196"/>
          <p:cNvSpPr/>
          <p:nvPr/>
        </p:nvSpPr>
        <p:spPr>
          <a:xfrm>
            <a:off x="5910348" y="189475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местных самоуправлений (колония, но после того, как </a:t>
            </a:r>
            <a:r>
              <a:rPr lang="ru-RU" sz="1400" dirty="0" err="1"/>
              <a:t>нац</a:t>
            </a:r>
            <a:r>
              <a:rPr lang="ru-RU" sz="1400" dirty="0"/>
              <a:t> дух на подготовку пропадёт)</a:t>
            </a:r>
          </a:p>
        </p:txBody>
      </p:sp>
      <p:cxnSp>
        <p:nvCxnSpPr>
          <p:cNvPr id="226" name="Прямая со стрелкой 225"/>
          <p:cNvCxnSpPr>
            <a:stCxn id="197" idx="2"/>
            <a:endCxn id="47" idx="0"/>
          </p:cNvCxnSpPr>
          <p:nvPr/>
        </p:nvCxnSpPr>
        <p:spPr>
          <a:xfrm>
            <a:off x="6968307" y="2974757"/>
            <a:ext cx="5258" cy="5333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8527422" y="187111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из Португалии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8522167" y="350547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местных ресурсов</a:t>
            </a:r>
          </a:p>
        </p:txBody>
      </p:sp>
      <p:cxnSp>
        <p:nvCxnSpPr>
          <p:cNvPr id="232" name="Прямая со стрелкой 231"/>
          <p:cNvCxnSpPr>
            <a:stCxn id="229" idx="2"/>
            <a:endCxn id="230" idx="0"/>
          </p:cNvCxnSpPr>
          <p:nvPr/>
        </p:nvCxnSpPr>
        <p:spPr>
          <a:xfrm flipH="1">
            <a:off x="9580126" y="2951111"/>
            <a:ext cx="5255" cy="5543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/>
          <p:cNvSpPr/>
          <p:nvPr/>
        </p:nvSpPr>
        <p:spPr>
          <a:xfrm>
            <a:off x="8543190" y="515777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собственной армии</a:t>
            </a:r>
          </a:p>
        </p:txBody>
      </p:sp>
      <p:cxnSp>
        <p:nvCxnSpPr>
          <p:cNvPr id="236" name="Соединительная линия уступом 235"/>
          <p:cNvCxnSpPr>
            <a:stCxn id="47" idx="2"/>
            <a:endCxn id="235" idx="0"/>
          </p:cNvCxnSpPr>
          <p:nvPr/>
        </p:nvCxnSpPr>
        <p:spPr>
          <a:xfrm rot="16200000" flipH="1">
            <a:off x="8002519" y="3559147"/>
            <a:ext cx="569677" cy="26275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/>
          <p:cNvSpPr/>
          <p:nvPr/>
        </p:nvSpPr>
        <p:spPr>
          <a:xfrm>
            <a:off x="9925301" y="671330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Собрать красные дивизии (если ПТ в войне, то создаст </a:t>
            </a:r>
            <a:r>
              <a:rPr lang="ru-RU" sz="1400" dirty="0" err="1"/>
              <a:t>бомжедивки</a:t>
            </a:r>
            <a:r>
              <a:rPr lang="ru-RU" sz="1400" dirty="0"/>
              <a:t>)</a:t>
            </a:r>
          </a:p>
        </p:txBody>
      </p:sp>
      <p:cxnSp>
        <p:nvCxnSpPr>
          <p:cNvPr id="240" name="Соединительная линия уступом 239"/>
          <p:cNvCxnSpPr>
            <a:stCxn id="235" idx="2"/>
            <a:endCxn id="239" idx="0"/>
          </p:cNvCxnSpPr>
          <p:nvPr/>
        </p:nvCxnSpPr>
        <p:spPr>
          <a:xfrm rot="16200000" flipH="1">
            <a:off x="10054439" y="5784487"/>
            <a:ext cx="475530" cy="13821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/>
          <p:cNvCxnSpPr>
            <a:stCxn id="59" idx="3"/>
            <a:endCxn id="63" idx="1"/>
          </p:cNvCxnSpPr>
          <p:nvPr/>
        </p:nvCxnSpPr>
        <p:spPr>
          <a:xfrm flipV="1">
            <a:off x="6722944" y="7260992"/>
            <a:ext cx="485436" cy="2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Соединительная линия уступом 248"/>
          <p:cNvCxnSpPr>
            <a:stCxn id="44" idx="2"/>
            <a:endCxn id="63" idx="0"/>
          </p:cNvCxnSpPr>
          <p:nvPr/>
        </p:nvCxnSpPr>
        <p:spPr>
          <a:xfrm rot="16200000" flipH="1">
            <a:off x="7377254" y="5831906"/>
            <a:ext cx="485395" cy="12927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253"/>
          <p:cNvCxnSpPr>
            <a:stCxn id="44" idx="2"/>
            <a:endCxn id="59" idx="0"/>
          </p:cNvCxnSpPr>
          <p:nvPr/>
        </p:nvCxnSpPr>
        <p:spPr>
          <a:xfrm rot="5400000">
            <a:off x="6075163" y="5825419"/>
            <a:ext cx="488223" cy="13085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5910353" y="829228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республика</a:t>
            </a:r>
          </a:p>
        </p:txBody>
      </p:sp>
      <p:sp>
        <p:nvSpPr>
          <p:cNvPr id="258" name="Прямоугольник 257"/>
          <p:cNvSpPr/>
          <p:nvPr/>
        </p:nvSpPr>
        <p:spPr>
          <a:xfrm>
            <a:off x="3351082" y="828703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Коллективизация</a:t>
            </a:r>
          </a:p>
        </p:txBody>
      </p:sp>
      <p:sp>
        <p:nvSpPr>
          <p:cNvPr id="262" name="Прямоугольник 261"/>
          <p:cNvSpPr/>
          <p:nvPr/>
        </p:nvSpPr>
        <p:spPr>
          <a:xfrm>
            <a:off x="8569472" y="828703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Аграрные реформы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5905098" y="980052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</a:t>
            </a:r>
          </a:p>
        </p:txBody>
      </p:sp>
      <p:cxnSp>
        <p:nvCxnSpPr>
          <p:cNvPr id="267" name="Соединительная линия уступом 266"/>
          <p:cNvCxnSpPr>
            <a:stCxn id="63" idx="2"/>
            <a:endCxn id="262" idx="0"/>
          </p:cNvCxnSpPr>
          <p:nvPr/>
        </p:nvCxnSpPr>
        <p:spPr>
          <a:xfrm rot="16200000" flipH="1">
            <a:off x="8703865" y="7363466"/>
            <a:ext cx="486040" cy="13610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59" idx="2"/>
            <a:endCxn id="258" idx="0"/>
          </p:cNvCxnSpPr>
          <p:nvPr/>
        </p:nvCxnSpPr>
        <p:spPr>
          <a:xfrm rot="5400000">
            <a:off x="4795407" y="7417454"/>
            <a:ext cx="483212" cy="12559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282"/>
          <p:cNvCxnSpPr>
            <a:stCxn id="63" idx="2"/>
            <a:endCxn id="257" idx="0"/>
          </p:cNvCxnSpPr>
          <p:nvPr/>
        </p:nvCxnSpPr>
        <p:spPr>
          <a:xfrm rot="5400000">
            <a:off x="7371679" y="7397626"/>
            <a:ext cx="491295" cy="12980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Прямая со стрелкой 287"/>
          <p:cNvCxnSpPr>
            <a:stCxn id="257" idx="2"/>
            <a:endCxn id="264" idx="0"/>
          </p:cNvCxnSpPr>
          <p:nvPr/>
        </p:nvCxnSpPr>
        <p:spPr>
          <a:xfrm flipH="1">
            <a:off x="6963057" y="9372287"/>
            <a:ext cx="5255" cy="4282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Прямоугольник 295"/>
          <p:cNvSpPr/>
          <p:nvPr/>
        </p:nvSpPr>
        <p:spPr>
          <a:xfrm>
            <a:off x="10965822" y="3489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с созданием ВМФ и морских баз</a:t>
            </a:r>
          </a:p>
        </p:txBody>
      </p:sp>
      <p:cxnSp>
        <p:nvCxnSpPr>
          <p:cNvPr id="297" name="Соединительная линия уступом 296"/>
          <p:cNvCxnSpPr>
            <a:stCxn id="229" idx="2"/>
            <a:endCxn id="296" idx="0"/>
          </p:cNvCxnSpPr>
          <p:nvPr/>
        </p:nvCxnSpPr>
        <p:spPr>
          <a:xfrm rot="16200000" flipH="1">
            <a:off x="10535285" y="2001207"/>
            <a:ext cx="538593" cy="2438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258" idx="2"/>
            <a:endCxn id="264" idx="0"/>
          </p:cNvCxnSpPr>
          <p:nvPr/>
        </p:nvCxnSpPr>
        <p:spPr>
          <a:xfrm rot="16200000" flipH="1">
            <a:off x="5469304" y="8306769"/>
            <a:ext cx="433490" cy="25540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262" idx="2"/>
            <a:endCxn id="264" idx="0"/>
          </p:cNvCxnSpPr>
          <p:nvPr/>
        </p:nvCxnSpPr>
        <p:spPr>
          <a:xfrm rot="5400000">
            <a:off x="8078499" y="8251590"/>
            <a:ext cx="433490" cy="26643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26983</TotalTime>
  <Words>107</Words>
  <Application>Microsoft Office PowerPoint</Application>
  <PresentationFormat>Произвольный</PresentationFormat>
  <Paragraphs>22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1445</cp:revision>
  <dcterms:created xsi:type="dcterms:W3CDTF">2018-10-23T08:09:21Z</dcterms:created>
  <dcterms:modified xsi:type="dcterms:W3CDTF">2023-05-19T06:36:25Z</dcterms:modified>
</cp:coreProperties>
</file>