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10" d="100"/>
          <a:sy n="110" d="100"/>
        </p:scale>
        <p:origin x="-12972" y="-271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06.07.2023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5836878" y="69296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3765506" y="528161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3806777" y="775808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4311174" y="614721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4827506" y="693631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3805631" y="693858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4829783" y="776010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4395877" y="6560128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4640110" y="7107273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5290669" y="7476314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4338707" y="5711579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0217494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1241567" y="529161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0735461" y="446055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9012139" y="52877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6344530" y="368208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1545286" y="3952082"/>
            <a:ext cx="14799244" cy="14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3766489" y="448244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9012140" y="447562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4692814" y="4745625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5388490" y="3063245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8014727" y="3015048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0076635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9012138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0620263" y="61481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974467" y="61435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9475301" y="5827726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1155360" y="69304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8798539" y="5466817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0119137" y="5183891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0690095" y="6537883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1229828" y="6541777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155359" y="774516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0076635" y="77448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9012140" y="774516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7984158" y="77448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6904009" y="774516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6904008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9554071" y="854028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8493303" y="85444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7438018" y="85444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6322584" y="854442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554070" y="92926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8493302" y="929322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7438017" y="92926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620264" y="929322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8824475" y="7094060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9870713" y="7075801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9338327" y="7608188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7778584" y="6272168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7367171" y="7471214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8437630" y="6683580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0942187" y="7068825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0539798" y="7471214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1618522" y="7470473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6946830" y="8124083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7504546" y="8147790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7486765" y="7583868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8044481" y="8141586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8572123" y="8160083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9104578" y="7627628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000895" y="7070017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8558612" y="7627734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9086255" y="8155377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9618709" y="8141758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8533004" y="6537630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9090720" y="7095348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9618362" y="7622990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0150817" y="8151303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8324720" y="8660886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8852067" y="9188825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9382746" y="8658145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9915547" y="8125344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8853033" y="8128431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9380380" y="8656370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9911060" y="9186458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0443860" y="8653657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7248909" y="8814425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9419628" y="8810284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8910483" y="8014886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9938465" y="8014886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8364342" y="956263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0480395" y="9562633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9475302" y="5015625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6021885" y="-716186"/>
            <a:ext cx="236978" cy="101165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3883924" y="1536783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919944" y="52906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749498" y="4626396"/>
            <a:ext cx="297890" cy="1030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391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5971623" y="52895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5775877" y="4630688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744478" y="5469306"/>
            <a:ext cx="308446" cy="10311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5769778" y="5474115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79123"/>
            <a:ext cx="995" cy="2466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4228669" y="5022449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7726990" y="4395278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7981385" y="69303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8444548" y="7470334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620263" y="85517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0271329" y="7739683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0810322" y="7743578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5831378" y="6143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5100619" y="4949667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6294541" y="6683590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4268794" y="7478589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4907951" y="6553596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4334491" y="855875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4403462" y="8164561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4915978" y="8181785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3563199" y="5486289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3055817" y="4969809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2550849" y="4469393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779899" y="5728486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0264696" y="5733527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2035647" y="3956465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950312" y="529235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5413475" y="4992787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5413475" y="5832352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3925659" y="61401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1306146" y="4893031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0796054" y="4885157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3608707" y="7097748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4118508" y="6585673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0709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972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5876941" y="4722787"/>
            <a:ext cx="4858520" cy="77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0751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802059" y="-9197620"/>
            <a:ext cx="252891" cy="270935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2219996" y="69288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1762942" y="6008663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2220931" y="774884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1682389" y="855105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1873270" y="7741163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2543642" y="7608396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9010697" y="61757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104" y="858185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 </a:t>
            </a:r>
            <a:r>
              <a:rPr lang="ru-RU" sz="100" dirty="0"/>
              <a:t>(Закон об отделении государства церквей был утвержден декретом Временного правительства Португальской Республики от 20 апреля 1911 г. [ 1 ] и опубликован в Правительственном вестнике от 21 числа того же месяца. . Имущество католической церкви было национализировано, а публичные богослужения стали контролироваться. В ответ Святой Престол разрывает дипломатические отношения с Португалией.)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br>
              <a:rPr lang="ru-RU" sz="700" dirty="0"/>
            </a:br>
            <a:r>
              <a:rPr lang="ru-RU" sz="100" dirty="0"/>
              <a:t>(</a:t>
            </a:r>
            <a:r>
              <a:rPr lang="ru-RU" sz="100" dirty="0" err="1"/>
              <a:t>União</a:t>
            </a:r>
            <a:r>
              <a:rPr lang="ru-RU" sz="100" dirty="0"/>
              <a:t> </a:t>
            </a:r>
            <a:r>
              <a:rPr lang="ru-RU" sz="100" dirty="0" err="1"/>
              <a:t>dos</a:t>
            </a:r>
            <a:r>
              <a:rPr lang="ru-RU" sz="100" dirty="0"/>
              <a:t> </a:t>
            </a:r>
            <a:r>
              <a:rPr lang="ru-RU" sz="100" dirty="0" err="1"/>
              <a:t>Interesses</a:t>
            </a:r>
            <a:r>
              <a:rPr lang="ru-RU" sz="100" dirty="0"/>
              <a:t> </a:t>
            </a:r>
            <a:r>
              <a:rPr lang="ru-RU" sz="100" dirty="0" err="1"/>
              <a:t>Económicos</a:t>
            </a:r>
            <a:r>
              <a:rPr lang="ru-RU" sz="100" dirty="0"/>
              <a:t> (UIE) — политическая партия , созданная ассоциациями работодателей 28 сентября 1924 года, в заключительный период Первой португальской республики , с целью защиты интересов предпринимателей, особенно в табачном секторе , который Государство намеревалось, введя высокие налоги на ввозимый табак, защитить монополию группы </a:t>
            </a:r>
            <a:r>
              <a:rPr lang="ru-RU" sz="100" dirty="0" err="1"/>
              <a:t>Бернея</a:t>
            </a:r>
            <a:r>
              <a:rPr lang="ru-RU" sz="100" dirty="0"/>
              <a:t>.)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 </a:t>
            </a:r>
            <a:r>
              <a:rPr lang="ru-RU" sz="100" dirty="0"/>
              <a:t>(Этот разрыв расширился до такой степени, что партия раскололась, отказавшись от «левых», которые во главе с Хосе </a:t>
            </a:r>
            <a:r>
              <a:rPr lang="ru-RU" sz="100" dirty="0" err="1"/>
              <a:t>Домингешем</a:t>
            </a:r>
            <a:r>
              <a:rPr lang="ru-RU" sz="100" dirty="0"/>
              <a:t> душ </a:t>
            </a:r>
            <a:r>
              <a:rPr lang="ru-RU" sz="100" dirty="0" err="1"/>
              <a:t>Сантушем</a:t>
            </a:r>
            <a:r>
              <a:rPr lang="ru-RU" sz="100" dirty="0"/>
              <a:t> в августе основали Республиканскую партию демократических левых и поставили среди своих целей ликвидацию монополий и подразделение латифундий . Новая партия выбрала «Трибуну» в качестве основного средства массовой информации.)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3928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 </a:t>
            </a:r>
            <a:r>
              <a:rPr lang="ru-RU" sz="300" dirty="0"/>
              <a:t>(Только в октябре 1926 года он согласился присоединиться к Высшему совету колоний)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 </a:t>
            </a:r>
            <a:r>
              <a:rPr lang="ru-RU" sz="200" dirty="0"/>
              <a:t>(Освободившись, он тайно переправился во Францию , страну, где с 1935 года действовал ордер на его арест в результате контрабанды оружия.)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48769" y="859795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Прямая со стрелкой 1007">
            <a:extLst>
              <a:ext uri="{FF2B5EF4-FFF2-40B4-BE49-F238E27FC236}">
                <a16:creationId xmlns:a16="http://schemas.microsoft.com/office/drawing/2014/main" id="{02D8627C-24EF-4FC0-A6C4-15BFC9515A58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>
            <a:off x="26434786" y="5829597"/>
            <a:ext cx="1064" cy="2925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747267" y="5473908"/>
            <a:ext cx="307765" cy="10246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FA27A4DF-82B1-4EC2-ADEF-37A7F98DB368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>
            <a:off x="24383107" y="5830677"/>
            <a:ext cx="5715" cy="309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76899" y="6284881"/>
            <a:ext cx="243154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3277" cy="3256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1932" y="9137959"/>
            <a:ext cx="1663" cy="2302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79286"/>
            <a:ext cx="6786" cy="2470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5017489" y="8963581"/>
            <a:ext cx="237507" cy="5540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56994" y="8978125"/>
            <a:ext cx="237507" cy="5249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6821595" y="5442788"/>
            <a:ext cx="309689" cy="10833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56236" y="6258070"/>
            <a:ext cx="240641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1429" cy="31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974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38167</TotalTime>
  <Words>2328</Words>
  <Application>Microsoft Office PowerPoint</Application>
  <PresentationFormat>Произвольный</PresentationFormat>
  <Paragraphs>379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2175</cp:revision>
  <dcterms:created xsi:type="dcterms:W3CDTF">2018-10-23T08:09:21Z</dcterms:created>
  <dcterms:modified xsi:type="dcterms:W3CDTF">2023-07-06T11:26:41Z</dcterms:modified>
</cp:coreProperties>
</file>