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8812" autoAdjust="0"/>
  </p:normalViewPr>
  <p:slideViewPr>
    <p:cSldViewPr snapToGrid="0">
      <p:cViewPr>
        <p:scale>
          <a:sx n="90" d="100"/>
          <a:sy n="90" d="100"/>
        </p:scale>
        <p:origin x="66" y="-179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21.06.2021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21.06.2021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21.06.2021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 </a:t>
            </a:r>
            <a:r>
              <a:rPr lang="ru-RU" sz="300" dirty="0" smtClean="0"/>
              <a:t>(Однажды на заседании кабинета министров выяснилось, что бывшее правительство абсолютной монархии взяло займы из-за границы под очень высокие процентные ставки. Приди согласился договориться о снижении процентной ставки по ссуде, а также наладить дружеские отношения с зарубежными странами. [9] : 442–4 Он уехал в Триест, Королевство Италия. В октябре 1936 года с генеральным секретарем Муссолини Муссолини пообещал как можно скорее расторгнуть несправедливый контракт [9] : 446–447 для переговоров с Французской Республикой, нацистской Германией и Соединенным Королевством. договор несправедлив, но сэр </a:t>
            </a:r>
            <a:r>
              <a:rPr lang="ru-RU" sz="300" dirty="0" err="1" smtClean="0"/>
              <a:t>Сэмюэл</a:t>
            </a:r>
            <a:r>
              <a:rPr lang="ru-RU" sz="300" dirty="0" smtClean="0"/>
              <a:t> Хорн (</a:t>
            </a:r>
            <a:r>
              <a:rPr lang="ru-RU" sz="300" dirty="0" err="1" smtClean="0"/>
              <a:t>Samuel</a:t>
            </a:r>
            <a:r>
              <a:rPr lang="ru-RU" sz="300" dirty="0" smtClean="0"/>
              <a:t> </a:t>
            </a:r>
            <a:r>
              <a:rPr lang="ru-RU" sz="300" dirty="0" err="1" smtClean="0"/>
              <a:t>Hoare</a:t>
            </a:r>
            <a:r>
              <a:rPr lang="ru-RU" sz="300" dirty="0" smtClean="0"/>
              <a:t>) согласился снизить процент по ссуде [9] : 447-9.снижается с 6% до 4%, что экономит бюджет 600 000–700 000 Бат в год в течение 30 лет [11] : 127 Конгресс поблагодарил Приди за предоставленную возможность [11] : 127 Позже Приди встретился с госсекретарем США </a:t>
            </a:r>
            <a:r>
              <a:rPr lang="ru-RU" sz="300" dirty="0" err="1" smtClean="0"/>
              <a:t>Кордалом</a:t>
            </a:r>
            <a:r>
              <a:rPr lang="ru-RU" sz="300" dirty="0" smtClean="0"/>
              <a:t> </a:t>
            </a:r>
            <a:r>
              <a:rPr lang="ru-RU" sz="300" dirty="0" err="1" smtClean="0"/>
              <a:t>Халом</a:t>
            </a:r>
            <a:r>
              <a:rPr lang="ru-RU" sz="300" dirty="0" smtClean="0"/>
              <a:t> в Вашингтоне. и получил ответ, что расторжение договора несправедливо, как только Наконец, он посетил Император Хирохито Японии и премьер-министр Японии Он отверг политику желто-белой кожи. Но что касается несправедливого договора, Япония отказалась [9] : 449–51.))</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(Объединит </a:t>
            </a:r>
            <a:r>
              <a:rPr lang="ru-RU" sz="1400" dirty="0" err="1" smtClean="0"/>
              <a:t>лесо</a:t>
            </a:r>
            <a:r>
              <a:rPr lang="ru-RU" sz="1400" dirty="0" smtClean="0"/>
              <a:t> и оловодобывающие предприятия)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 (+ военные заводы, +% к синтетической резине)</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 (+ военные заводы, +% к </a:t>
            </a:r>
            <a:r>
              <a:rPr lang="ru-RU" sz="1100" dirty="0" err="1" smtClean="0"/>
              <a:t>бронетранспорту</a:t>
            </a:r>
            <a:r>
              <a:rPr lang="ru-RU" sz="1100" dirty="0" smtClean="0"/>
              <a:t>)</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 </a:t>
            </a:r>
            <a:r>
              <a:rPr lang="ru-RU" sz="1000" dirty="0" smtClean="0"/>
              <a:t>(</a:t>
            </a:r>
            <a:r>
              <a:rPr lang="ru-RU" sz="1000" dirty="0" err="1" smtClean="0"/>
              <a:t>Чайзери</a:t>
            </a:r>
            <a:r>
              <a:rPr lang="ru-RU" sz="1000" dirty="0" smtClean="0"/>
              <a:t> является специалистом по рельсовым системам и участвовал в проектировании многих современных рельсовых систем.)</a:t>
            </a:r>
            <a:endParaRPr lang="ru-RU" sz="1000" dirty="0"/>
          </a:p>
        </p:txBody>
      </p:sp>
      <p:cxnSp>
        <p:nvCxnSpPr>
          <p:cNvPr id="144" name="Shape 248"/>
          <p:cNvCxnSpPr>
            <a:stCxn id="127" idx="2"/>
            <a:endCxn id="141" idx="0"/>
          </p:cNvCxnSpPr>
          <p:nvPr/>
        </p:nvCxnSpPr>
        <p:spPr>
          <a:xfrm rot="5400000">
            <a:off x="2737319" y="12441935"/>
            <a:ext cx="382585" cy="12260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Королевские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ВВС </a:t>
            </a:r>
            <a:r>
              <a:rPr lang="ru-RU" sz="600" dirty="0"/>
              <a:t>(Командование сил безопасности RTAF - это основные наземные силы, которые предоставляют пехоту для защиты авиабаз и ценных активов, силы специального назначения , боевой диспетчер (CCT), боевого спасателя (CRO), парашютно-спасательные операции, тактическую группу управления воздушным движением и средства защиты от угона</a:t>
            </a:r>
            <a:r>
              <a:rPr lang="ru-RU" sz="600" dirty="0" smtClean="0"/>
              <a:t>.) (конец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a:t>
            </a:r>
            <a:r>
              <a:rPr lang="ru-RU" sz="1400" dirty="0"/>
              <a:t>операций </a:t>
            </a:r>
            <a:r>
              <a:rPr lang="ru-RU" sz="700" dirty="0"/>
              <a:t>(RTAF: 1-й батальон специальных операций (коммандос)RTAF: 2-й батальон специальных операций (коммандос)RTAF: 3-й батальон специальных операций (коммандос)RTAF: Компания воздушной </a:t>
            </a:r>
            <a:r>
              <a:rPr lang="ru-RU" sz="700" dirty="0" err="1"/>
              <a:t>поддержкиRTAF</a:t>
            </a:r>
            <a:r>
              <a:rPr lang="ru-RU" sz="700" dirty="0"/>
              <a:t>: Боевой поисково-спасательный центр (CSAR) (</a:t>
            </a:r>
            <a:r>
              <a:rPr lang="ru-RU" sz="700" dirty="0" err="1"/>
              <a:t>Pararescuemen</a:t>
            </a:r>
            <a:r>
              <a:rPr lang="ru-RU" sz="700" dirty="0"/>
              <a:t>))</a:t>
            </a:r>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0" name="Shape 248"/>
          <p:cNvCxnSpPr>
            <a:stCxn id="146" idx="2"/>
            <a:endCxn id="102" idx="0"/>
          </p:cNvCxnSpPr>
          <p:nvPr/>
        </p:nvCxnSpPr>
        <p:spPr>
          <a:xfrm rot="16200000" flipH="1">
            <a:off x="15609619" y="6550946"/>
            <a:ext cx="480393" cy="1167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1" name="Shape 248"/>
          <p:cNvCxnSpPr>
            <a:stCxn id="146" idx="2"/>
            <a:endCxn id="113" idx="0"/>
          </p:cNvCxnSpPr>
          <p:nvPr/>
        </p:nvCxnSpPr>
        <p:spPr>
          <a:xfrm rot="5400000">
            <a:off x="14439074" y="6547740"/>
            <a:ext cx="480393" cy="11737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1400" dirty="0"/>
              <a:t> </a:t>
            </a:r>
            <a:r>
              <a:rPr lang="ru-RU" sz="700" dirty="0"/>
              <a:t>(то больница, расположенная в районе </a:t>
            </a:r>
            <a:r>
              <a:rPr lang="ru-RU" sz="700" dirty="0" err="1"/>
              <a:t>Сай</a:t>
            </a:r>
            <a:r>
              <a:rPr lang="ru-RU" sz="700" dirty="0"/>
              <a:t> Май , Бангкок , Таиланд . Это военный госпиталь, управляемый Управлением медицинских служб Королевских ВВС Таиланда, в частности, для персонала Королевских ВВС Таиланда , а также для населения</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 (+авиабазы, но представится их использование)</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Японская тактика</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 (+ к скорости самолётов и автотранспорта)</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(+генералы </a:t>
            </a:r>
            <a:r>
              <a:rPr lang="th-TH" sz="1400" dirty="0"/>
              <a:t>หลวงชาติตระการโกศล (เจียม ลิมปิชาติ</a:t>
            </a:r>
            <a:r>
              <a:rPr lang="th-TH" sz="1400" dirty="0" smtClean="0"/>
              <a:t>)</a:t>
            </a:r>
            <a:r>
              <a:rPr lang="ru-RU" sz="1400" dirty="0" smtClean="0"/>
              <a:t>, </a:t>
            </a:r>
            <a:r>
              <a:rPr lang="th-TH" sz="1400" dirty="0"/>
              <a:t>เผ่า ศรียา</a:t>
            </a:r>
            <a:r>
              <a:rPr lang="th-TH" sz="1400" dirty="0" smtClean="0"/>
              <a:t>นนท์</a:t>
            </a:r>
            <a:r>
              <a:rPr lang="ru-RU" sz="1400" dirty="0" smtClean="0"/>
              <a:t>, </a:t>
            </a:r>
            <a:r>
              <a:rPr lang="th-TH" sz="1400" dirty="0"/>
              <a:t>อดุล อดุลเดช</a:t>
            </a:r>
            <a:r>
              <a:rPr lang="th-TH" sz="1400" dirty="0" smtClean="0"/>
              <a:t>จรัส</a:t>
            </a:r>
            <a:r>
              <a:rPr lang="ru-RU" sz="1400" dirty="0" smtClean="0"/>
              <a:t>,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Подразделение воздушного усиления </a:t>
            </a:r>
            <a:r>
              <a:rPr lang="ru-RU" sz="400" dirty="0" smtClean="0"/>
              <a:t>(подразделение </a:t>
            </a:r>
            <a:r>
              <a:rPr lang="ru-RU" sz="400" dirty="0"/>
              <a:t>парашютного снабжения пограничной полиции с воздуха (BPP PARU или PARU) - это подразделение специального назначения BPP, отвечающее за обучение и поддержку воздушно-десантных операций, воздушное подкрепление, спасение при бедствиях и авариях, а также поддержку специальных миссий под командованием BPP. Все члены ПАРУ проходят подготовку к действиям в воздухе, включая прыжки в свободном падении. PARU может оказать поддержку штаб-квартире BPP в течение двух часов. PARU в 1950-х и 1960-х годах был небольшим подразделением, используемым для тайных миссий за пределами Таиланда</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ВВС </a:t>
            </a:r>
            <a:r>
              <a:rPr lang="ru-RU" sz="1400" dirty="0" smtClean="0"/>
              <a:t>Таиланда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a:t>
            </a:r>
            <a:r>
              <a:rPr lang="ru-RU" sz="1400" dirty="0"/>
              <a:t>завод Королевского военно-морского флота Таиланда</a:t>
            </a:r>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(4 штуки, </a:t>
            </a:r>
            <a:r>
              <a:rPr lang="en-US" sz="1400" dirty="0" err="1"/>
              <a:t>Matchanu</a:t>
            </a:r>
            <a:r>
              <a:rPr lang="en-US" sz="1400" dirty="0"/>
              <a:t>-class submarine</a:t>
            </a:r>
            <a:r>
              <a:rPr lang="ru-RU" sz="1400" dirty="0"/>
              <a:t>) </a:t>
            </a:r>
            <a:r>
              <a:rPr lang="ru-RU" sz="400" dirty="0"/>
              <a:t>(Подводные лодки были построены в Кобе , первые две заложены 6 мая 1936 года. Строительство остальных началось 1 октября. [2] Первая группа была спущена на воду 24 декабря 1936 года, а вторая - 14 мая 1937 года. Первые две подводные лодки были построены и доставлены Королевскому сиамскому флоту 4 сентября 1937 года, дата, которую тайский флот до сих пор отмечает как День подводной лодки. . Остальные были доставлены 30 апреля 1938 г.)</a:t>
            </a:r>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 (доктрина выслеживания или сопровождения)</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r>
              <a:rPr lang="ru-RU" sz="1400" dirty="0" smtClean="0"/>
              <a:t> </a:t>
            </a:r>
            <a:r>
              <a:rPr lang="ru-RU" sz="800" dirty="0" smtClean="0"/>
              <a:t>(</a:t>
            </a:r>
            <a:r>
              <a:rPr lang="en-US" sz="800" dirty="0"/>
              <a:t>https://erzujwbfd4rgq4e3an7p3uskl4-ac4c6men2g7xr2a-en-m-wikipedia-org.translate.goog/wiki/Chonburi_Province#/</a:t>
            </a:r>
            <a:r>
              <a:rPr lang="en-US" sz="800" dirty="0" smtClean="0"/>
              <a:t>media/File%3AThailand_Chonburi_locator_map.svg</a:t>
            </a:r>
            <a:r>
              <a:rPr lang="ru-RU" sz="800" dirty="0" smtClean="0"/>
              <a:t>)</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верфь </a:t>
            </a:r>
            <a:r>
              <a:rPr lang="ru-RU" sz="1400" dirty="0" smtClean="0"/>
              <a:t>Таиланда (</a:t>
            </a:r>
            <a:r>
              <a:rPr lang="ru-RU" sz="1400" dirty="0" err="1" smtClean="0"/>
              <a:t>Саттахип</a:t>
            </a:r>
            <a:r>
              <a:rPr lang="ru-RU" sz="1400" dirty="0" smtClean="0"/>
              <a:t>)</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Расшить королевский корпус морской </a:t>
            </a:r>
            <a:r>
              <a:rPr lang="ru-RU" sz="1400" dirty="0"/>
              <a:t>пехоты (В </a:t>
            </a:r>
            <a:r>
              <a:rPr lang="ru-RU" sz="1400" dirty="0" smtClean="0"/>
              <a:t>1937 </a:t>
            </a:r>
            <a:r>
              <a:rPr lang="ru-RU" sz="1400" dirty="0"/>
              <a:t>году его расширили до </a:t>
            </a:r>
            <a:r>
              <a:rPr lang="ru-RU" sz="1400" dirty="0" smtClean="0"/>
              <a:t>полка)</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Сотрудничество с США для обучения морской пехоты</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дивизия </a:t>
            </a:r>
            <a:r>
              <a:rPr lang="ru-RU" sz="1400" dirty="0" smtClean="0"/>
              <a:t>Таиланда (+ к гидросамолётом, со старта их 2)</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22195</TotalTime>
  <Words>3456</Words>
  <Application>Microsoft Office PowerPoint</Application>
  <PresentationFormat>Произвольный</PresentationFormat>
  <Paragraphs>225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1582</cp:revision>
  <dcterms:created xsi:type="dcterms:W3CDTF">2018-10-23T08:09:21Z</dcterms:created>
  <dcterms:modified xsi:type="dcterms:W3CDTF">2021-06-21T11:39:53Z</dcterms:modified>
</cp:coreProperties>
</file>