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70" d="100"/>
          <a:sy n="70" d="100"/>
        </p:scale>
        <p:origin x="-5814" y="-82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08.04.2022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3528292" y="1086033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Последствия «</a:t>
            </a:r>
            <a:r>
              <a:rPr lang="ru-RU" sz="1400" dirty="0" err="1"/>
              <a:t>Зеван</a:t>
            </a:r>
            <a:r>
              <a:rPr lang="ru-RU" sz="1400" dirty="0"/>
              <a:t> </a:t>
            </a:r>
            <a:r>
              <a:rPr lang="ru-RU" sz="1400" dirty="0" err="1"/>
              <a:t>Провинсиан</a:t>
            </a:r>
            <a:r>
              <a:rPr lang="ru-RU" sz="1400" dirty="0"/>
              <a:t>» (ваниль)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18191019" y="11400333"/>
            <a:ext cx="53372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75">
            <a:extLst>
              <a:ext uri="{FF2B5EF4-FFF2-40B4-BE49-F238E27FC236}">
                <a16:creationId xmlns:a16="http://schemas.microsoft.com/office/drawing/2014/main" id="{A5F57189-2A0A-4F3C-841E-77B4637A3176}"/>
              </a:ext>
            </a:extLst>
          </p:cNvPr>
          <p:cNvCxnSpPr>
            <a:cxnSpLocks/>
            <a:stCxn id="70" idx="2"/>
          </p:cNvCxnSpPr>
          <p:nvPr/>
        </p:nvCxnSpPr>
        <p:spPr>
          <a:xfrm rot="5400000">
            <a:off x="23122932" y="10905556"/>
            <a:ext cx="428543" cy="24980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3531381" y="123613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4586251" y="11940333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</p:cNvCxnSpPr>
          <p:nvPr/>
        </p:nvCxnSpPr>
        <p:spPr>
          <a:xfrm rot="16200000" flipH="1">
            <a:off x="25636810" y="10889774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3409070" y="932807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20054510" y="925306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99</a:t>
            </a:r>
          </a:p>
        </p:txBody>
      </p: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48182F7E-1D91-4D5F-95EF-DBD6F3B7FEB9}"/>
              </a:ext>
            </a:extLst>
          </p:cNvPr>
          <p:cNvSpPr/>
          <p:nvPr/>
        </p:nvSpPr>
        <p:spPr>
          <a:xfrm>
            <a:off x="23409070" y="639957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marL="215900" indent="-215900" algn="ctr">
              <a:lnSpc>
                <a:spcPct val="90000"/>
              </a:lnSpc>
            </a:pPr>
            <a:r>
              <a:rPr lang="nl-NL" sz="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Семаун был первым председателем КПИ, основанной в 1920 г. Он был изгнан из Индонезии в 1923 г. и приехал в Нидерланды. Хатта приехал в Нидерланды в 1921 году в качестве студента. Под его руководством в 1923 г. Всеобщая индонезийская ассоциация была преобразована в политическую ассоциацию с радикальной для того времени националистической линией. Лит.: Гарри А. Поезеа, В земле правителя И. Индонезийцы в Нидерландах 1600-1950, Дордрехт-Циннаминсон, 1986.</a:t>
            </a:r>
            <a:endParaRPr lang="ru-RU" sz="4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  <a:p>
            <a:pPr marL="215900" indent="-215900" algn="ctr">
              <a:lnSpc>
                <a:spcPct val="90000"/>
              </a:lnSpc>
            </a:pPr>
            <a:r>
              <a:rPr lang="nl-NL" sz="4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Дарсоно был заместителем председателя КПИ в 1920 г. и председателем в 1923 г.; он был сослан в 1925 году и поселился в Москве. Покинув коммунистическое международное движение, он не возвращался в Индонезию до 1950 года. Тан Малакка был председателем КПИ в конце 1921 — начале 1922 года и впоследствии был сослан. В 1922 году он был первым индонезийцем, баллотировавшимся кандидатом в Палату представителей, под номером 3 в списке CPH. Сразу после выборов он уехал в Москву, где на IV Конгрессе Коминтерна выступил за сотрудничество с панисламизмом. Затем он стал Коминтернагентом на Дальнем Востоке. Лит.: Гарри А. Поэзе, Тан Малака, борец за свободу Индонезии, жизненный путь с 1897 по 1945 год, Гаага, 1976 год. Арнольд К. Бракманн, Индонезийский коммунизм. История, Нью-Йорк, 1963. Юп Моррис, Индонезия отделилась от Голландии. КПН и КПИ в их борьбе против голландского колониализма, Амстердам, 1982 г. Рут Т. Маквей, Подъем индонезийского коммунизма, Итака, 1965 г.</a:t>
            </a:r>
            <a:endParaRPr lang="ru-RU" sz="400" dirty="0">
              <a:effectLst/>
              <a:latin typeface="Times New Roman" panose="02020603050405020304" pitchFamily="18" charset="0"/>
              <a:ea typeface="Book Antiqua" panose="0204060205030503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23439</TotalTime>
  <Words>277</Words>
  <Application>Microsoft Office PowerPoint</Application>
  <PresentationFormat>Произвольный</PresentationFormat>
  <Paragraphs>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1533</cp:revision>
  <dcterms:created xsi:type="dcterms:W3CDTF">2018-10-23T08:09:21Z</dcterms:created>
  <dcterms:modified xsi:type="dcterms:W3CDTF">2022-04-07T20:20:55Z</dcterms:modified>
</cp:coreProperties>
</file>