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406" autoAdjust="0"/>
  </p:normalViewPr>
  <p:slideViewPr>
    <p:cSldViewPr snapToGrid="0">
      <p:cViewPr>
        <p:scale>
          <a:sx n="170" d="100"/>
          <a:sy n="170" d="100"/>
        </p:scale>
        <p:origin x="120" y="-50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8472352" y="184237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183</a:t>
            </a:r>
            <a:endParaRPr lang="ru-RU" sz="3600" b="1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5469157" y="317277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Победа </a:t>
            </a:r>
            <a:r>
              <a:rPr lang="ru-RU" sz="700" dirty="0" err="1" smtClean="0"/>
              <a:t>комми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/>
          <p:nvPr/>
        </p:nvCxnSpPr>
        <p:spPr>
          <a:xfrm>
            <a:off x="1859220" y="82751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Прямоугольник 688"/>
          <p:cNvSpPr/>
          <p:nvPr/>
        </p:nvSpPr>
        <p:spPr>
          <a:xfrm>
            <a:off x="5469157" y="39081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Создать социалистические условия производства</a:t>
            </a:r>
            <a:endParaRPr lang="ru-RU" sz="400" dirty="0"/>
          </a:p>
        </p:txBody>
      </p:sp>
      <p:cxnSp>
        <p:nvCxnSpPr>
          <p:cNvPr id="718" name="Прямая со стрелкой 717"/>
          <p:cNvCxnSpPr/>
          <p:nvPr/>
        </p:nvCxnSpPr>
        <p:spPr>
          <a:xfrm>
            <a:off x="4504247" y="5232441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/>
          <p:nvPr/>
        </p:nvCxnSpPr>
        <p:spPr>
          <a:xfrm rot="16200000" flipH="1">
            <a:off x="7859275" y="1054149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/>
          <p:cNvSpPr/>
          <p:nvPr/>
        </p:nvSpPr>
        <p:spPr>
          <a:xfrm>
            <a:off x="6520055" y="39081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Диктатура пролетариата</a:t>
            </a:r>
            <a:endParaRPr lang="ru-RU" sz="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43129" y="104316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сам канцлер называл своей целью построение «христианского, социального, корпоративного и авторитарного государства»</a:t>
            </a:r>
            <a:endParaRPr lang="ru-RU" sz="7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35908" y="31599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Ограничить возможности церкви</a:t>
            </a:r>
            <a:r>
              <a:rPr lang="ru-RU" sz="700" dirty="0" smtClean="0"/>
              <a:t> </a:t>
            </a:r>
            <a:r>
              <a:rPr lang="ru-RU" sz="300" dirty="0"/>
              <a:t>(</a:t>
            </a:r>
            <a:r>
              <a:rPr lang="ru-RU" sz="300" dirty="0" err="1"/>
              <a:t>соцдемы</a:t>
            </a:r>
            <a:r>
              <a:rPr lang="ru-RU" sz="300" dirty="0"/>
              <a:t> выступали еще и против законности церковного брака и против независимости достаточно крупной церковной собственности от государства.)</a:t>
            </a:r>
            <a:endParaRPr lang="ru-RU" sz="1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22101" y="104316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К нацистам отношение было гораздо хуже, и послабления в виде допуска в «Отечественный Фронт» или участие в политике появились только в 1936 году из-за санкций Германии, которые сильно ударяли по австрийскому туризму. Эти послабления можно считать одной из ошибок на пути к Аншлюсу.</a:t>
            </a:r>
            <a:endParaRPr lang="ru-RU" sz="600" b="1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34117</TotalTime>
  <Words>97</Words>
  <Application>Microsoft Office PowerPoint</Application>
  <PresentationFormat>Произвольный</PresentationFormat>
  <Paragraphs>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2041</cp:revision>
  <dcterms:created xsi:type="dcterms:W3CDTF">2018-10-23T08:09:21Z</dcterms:created>
  <dcterms:modified xsi:type="dcterms:W3CDTF">2022-01-28T11:44:09Z</dcterms:modified>
</cp:coreProperties>
</file>