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40" d="100"/>
          <a:sy n="140" d="100"/>
        </p:scale>
        <p:origin x="-16524" y="-632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327</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a:t>
            </a:r>
            <a:r>
              <a:rPr lang="ru-RU" sz="700" dirty="0" smtClean="0"/>
              <a:t>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a:t>
            </a:r>
            <a:r>
              <a:rPr lang="ru-RU" sz="700" dirty="0" smtClean="0"/>
              <a:t>легитимности (на оправдание целей войны)</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021769" y="110557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0948094" y="11322450"/>
            <a:ext cx="643286" cy="32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smtClean="0"/>
              <a:t>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083053" y="10653843"/>
            <a:ext cx="260827" cy="5429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38520</TotalTime>
  <Words>4272</Words>
  <Application>Microsoft Office PowerPoint</Application>
  <PresentationFormat>Произвольный</PresentationFormat>
  <Paragraphs>340</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2123</cp:revision>
  <dcterms:created xsi:type="dcterms:W3CDTF">2018-10-23T08:09:21Z</dcterms:created>
  <dcterms:modified xsi:type="dcterms:W3CDTF">2021-10-21T11:48:29Z</dcterms:modified>
</cp:coreProperties>
</file>