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673" autoAdjust="0"/>
    <p:restoredTop sz="87886" autoAdjust="0"/>
  </p:normalViewPr>
  <p:slideViewPr>
    <p:cSldViewPr snapToGrid="0">
      <p:cViewPr>
        <p:scale>
          <a:sx n="110" d="100"/>
          <a:sy n="110" d="100"/>
        </p:scale>
        <p:origin x="78" y="7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31.03.2023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Прямоугольник 371"/>
          <p:cNvSpPr/>
          <p:nvPr/>
        </p:nvSpPr>
        <p:spPr>
          <a:xfrm>
            <a:off x="189698" y="79935"/>
            <a:ext cx="5601480" cy="12970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marL="342900" indent="-342900" algn="ctr">
              <a:buAutoNum type="arabicPeriod"/>
            </a:pPr>
            <a:r>
              <a:rPr lang="ru-RU" sz="1400" dirty="0"/>
              <a:t>Неудачно получилось, собираются кампаниями, разговор о том, почему </a:t>
            </a:r>
            <a:r>
              <a:rPr lang="ru-RU" sz="1400" dirty="0" err="1"/>
              <a:t>Стэн</a:t>
            </a:r>
            <a:r>
              <a:rPr lang="ru-RU" sz="1400" dirty="0"/>
              <a:t> возится с Томом.</a:t>
            </a:r>
            <a:br>
              <a:rPr lang="ru-RU" sz="1400" dirty="0"/>
            </a:br>
            <a:r>
              <a:rPr lang="ru-RU" sz="1400" dirty="0"/>
              <a:t>2. Описание </a:t>
            </a:r>
            <a:r>
              <a:rPr lang="ru-RU" sz="1400" dirty="0" err="1"/>
              <a:t>лондона</a:t>
            </a:r>
            <a:r>
              <a:rPr lang="ru-RU" sz="1400" dirty="0"/>
              <a:t>, районов, рабочего здания, путь домой.</a:t>
            </a:r>
            <a:br>
              <a:rPr lang="ru-RU" sz="1400" dirty="0"/>
            </a:br>
            <a:r>
              <a:rPr lang="ru-RU" sz="1400" dirty="0"/>
              <a:t>3. Встреча с супругой, любовь и так далее</a:t>
            </a:r>
            <a:br>
              <a:rPr lang="ru-RU" sz="1400" dirty="0"/>
            </a:br>
            <a:r>
              <a:rPr lang="ru-RU" sz="1400" dirty="0"/>
              <a:t>4. Доставляют в приют, определяют предрасположенность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C2E4EFB-F20E-4B71-97A2-0785141A9B65}"/>
              </a:ext>
            </a:extLst>
          </p:cNvPr>
          <p:cNvSpPr/>
          <p:nvPr/>
        </p:nvSpPr>
        <p:spPr>
          <a:xfrm>
            <a:off x="189698" y="1377011"/>
            <a:ext cx="5601480" cy="129539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1. Удачно получилось получилось, шушуканье в стороне</a:t>
            </a:r>
            <a:br>
              <a:rPr lang="ru-RU" sz="1400" dirty="0"/>
            </a:br>
            <a:r>
              <a:rPr lang="ru-RU" sz="1400" dirty="0"/>
              <a:t>2. Поход на рынок, покупка продуктов, немного статистов</a:t>
            </a:r>
            <a:br>
              <a:rPr lang="ru-RU" sz="1400" dirty="0"/>
            </a:br>
            <a:r>
              <a:rPr lang="ru-RU" sz="1400" dirty="0"/>
              <a:t>3. Смотрится в зеркало, обняла сзади, заговорили о приюте</a:t>
            </a:r>
            <a:br>
              <a:rPr lang="ru-RU" sz="1400" dirty="0"/>
            </a:br>
            <a:r>
              <a:rPr lang="ru-RU" sz="1400" dirty="0"/>
              <a:t>4. воспоминания о первой встрече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A7C6813-54FD-4DD9-A3DD-6939E533003A}"/>
              </a:ext>
            </a:extLst>
          </p:cNvPr>
          <p:cNvSpPr/>
          <p:nvPr/>
        </p:nvSpPr>
        <p:spPr>
          <a:xfrm>
            <a:off x="189698" y="2672406"/>
            <a:ext cx="5601480" cy="129539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1. Стал самостоятельным, узнал о % браках и т.д., подошёл покурить, познакомиться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C14A50D-5E2E-4D0A-A375-186BB59B7699}"/>
              </a:ext>
            </a:extLst>
          </p:cNvPr>
          <p:cNvSpPr/>
          <p:nvPr/>
        </p:nvSpPr>
        <p:spPr>
          <a:xfrm>
            <a:off x="189698" y="3967803"/>
            <a:ext cx="5601480" cy="129539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1. Делает годно, отметило начальство с возможным переводом, пригласили в кампанию, пообщались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94AD337-360F-4378-B894-60EF863CA4B6}"/>
              </a:ext>
            </a:extLst>
          </p:cNvPr>
          <p:cNvSpPr/>
          <p:nvPr/>
        </p:nvSpPr>
        <p:spPr>
          <a:xfrm>
            <a:off x="189698" y="5263198"/>
            <a:ext cx="5601480" cy="129539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1. Борьба за место ударника, разговоры о ситуации в мире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8CF84FF-B2CE-4A20-99E2-CB025230DABB}"/>
              </a:ext>
            </a:extLst>
          </p:cNvPr>
          <p:cNvSpPr/>
          <p:nvPr/>
        </p:nvSpPr>
        <p:spPr>
          <a:xfrm>
            <a:off x="189698" y="6558595"/>
            <a:ext cx="5601480" cy="129539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1. Стал ударником, пригласили в профсоюз, разговоры о трудах </a:t>
            </a:r>
            <a:r>
              <a:rPr lang="ru-RU" sz="1400" dirty="0" err="1"/>
              <a:t>маркса</a:t>
            </a:r>
            <a:r>
              <a:rPr lang="ru-RU" sz="1400" dirty="0"/>
              <a:t>, целях профсоюза</a:t>
            </a:r>
            <a:br>
              <a:rPr lang="ru-RU" sz="1400" dirty="0"/>
            </a:br>
            <a:r>
              <a:rPr lang="ru-RU" sz="1400" dirty="0"/>
              <a:t>2. Случайная покупка трудов </a:t>
            </a:r>
            <a:r>
              <a:rPr lang="ru-RU" sz="1400" dirty="0" err="1"/>
              <a:t>маркса</a:t>
            </a:r>
            <a:endParaRPr lang="ru-RU" sz="14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6A6CF9F-24FF-4EE1-888C-26D088F07124}"/>
              </a:ext>
            </a:extLst>
          </p:cNvPr>
          <p:cNvSpPr/>
          <p:nvPr/>
        </p:nvSpPr>
        <p:spPr>
          <a:xfrm>
            <a:off x="6073047" y="79936"/>
            <a:ext cx="5601480" cy="129539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1. Несколько месяцев ударник, дали звание мастера, </a:t>
            </a:r>
            <a:r>
              <a:rPr lang="ru-RU" sz="1400" dirty="0" err="1"/>
              <a:t>Стэн</a:t>
            </a:r>
            <a:r>
              <a:rPr lang="ru-RU" sz="1400" dirty="0"/>
              <a:t> предупредил об опасности разговоров </a:t>
            </a:r>
            <a:r>
              <a:rPr lang="ru-RU" sz="1400" dirty="0" err="1"/>
              <a:t>левачья</a:t>
            </a:r>
            <a:r>
              <a:rPr lang="ru-RU" sz="1400" dirty="0"/>
              <a:t>, начало войны, показательно не общается с той компашкой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1F3D5C9-6F04-496A-BD51-5050CC78DB00}"/>
              </a:ext>
            </a:extLst>
          </p:cNvPr>
          <p:cNvSpPr/>
          <p:nvPr/>
        </p:nvSpPr>
        <p:spPr>
          <a:xfrm>
            <a:off x="6073047" y="1377010"/>
            <a:ext cx="5601480" cy="129539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1. Обучение новичка, разговоры о вступлении </a:t>
            </a:r>
            <a:r>
              <a:rPr lang="ru-RU" sz="1400" dirty="0" err="1"/>
              <a:t>англии</a:t>
            </a:r>
            <a:r>
              <a:rPr lang="ru-RU" sz="1400" dirty="0"/>
              <a:t> в войну, рассказ </a:t>
            </a:r>
            <a:r>
              <a:rPr lang="ru-RU" sz="1400" dirty="0" err="1"/>
              <a:t>Стэна</a:t>
            </a:r>
            <a:r>
              <a:rPr lang="ru-RU" sz="1400" dirty="0"/>
              <a:t> о войне, показать как он сдал с начала книги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2DD90CA-6CEB-4294-9969-6A7035788869}"/>
              </a:ext>
            </a:extLst>
          </p:cNvPr>
          <p:cNvSpPr/>
          <p:nvPr/>
        </p:nvSpPr>
        <p:spPr>
          <a:xfrm>
            <a:off x="6073047" y="2672407"/>
            <a:ext cx="5601480" cy="129539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1. Обучение другого новичка(почти закончил), вступление Англии войну, переход экономики на военные рельсы, 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B1B4013E-316B-4EE0-9580-6B668112F2C4}"/>
              </a:ext>
            </a:extLst>
          </p:cNvPr>
          <p:cNvSpPr/>
          <p:nvPr/>
        </p:nvSpPr>
        <p:spPr>
          <a:xfrm>
            <a:off x="6073047" y="3967803"/>
            <a:ext cx="5601480" cy="129539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1. Объявление нового графика работ, драконовские меры в оборонке, третий новичок(совсем зелёный) собрание профсоюза, понимание что ничего не могут, первые стачки, где чела познакомившего Тома с компашкой сажают.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B35438A-7002-42A1-BEA2-90A2728B60F7}"/>
              </a:ext>
            </a:extLst>
          </p:cNvPr>
          <p:cNvSpPr/>
          <p:nvPr/>
        </p:nvSpPr>
        <p:spPr>
          <a:xfrm>
            <a:off x="6073047" y="5263198"/>
            <a:ext cx="5601480" cy="12953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1. В связи с недовольством новыми мерами, на предприятии пошли перестановки и Тома поставили бригадиром, начало набора в армию</a:t>
            </a:r>
            <a:br>
              <a:rPr lang="ru-RU" sz="1400" dirty="0"/>
            </a:br>
            <a:endParaRPr lang="ru-RU" sz="140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75540E8F-581B-47BE-A202-40BF7286314B}"/>
              </a:ext>
            </a:extLst>
          </p:cNvPr>
          <p:cNvSpPr/>
          <p:nvPr/>
        </p:nvSpPr>
        <p:spPr>
          <a:xfrm>
            <a:off x="6073047" y="6558594"/>
            <a:ext cx="5601480" cy="12953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1. Планы обязательные для бригадиров, </a:t>
            </a:r>
            <a:r>
              <a:rPr lang="ru-RU" sz="1400" dirty="0" err="1"/>
              <a:t>бригандая</a:t>
            </a:r>
            <a:r>
              <a:rPr lang="ru-RU" sz="1400" dirty="0"/>
              <a:t> рутина. Замечены красные листовки среди рабочих которые Том изымает, новость о смерти </a:t>
            </a:r>
            <a:r>
              <a:rPr lang="ru-RU" sz="1400" dirty="0" err="1"/>
              <a:t>Стэна</a:t>
            </a:r>
            <a:r>
              <a:rPr lang="ru-RU" sz="1400" dirty="0"/>
              <a:t>.</a:t>
            </a:r>
            <a:br>
              <a:rPr lang="ru-RU" sz="1400" dirty="0"/>
            </a:br>
            <a:r>
              <a:rPr lang="ru-RU" sz="1400" dirty="0"/>
              <a:t>3. Жена говорит о беспокойстве на работе в связи с набором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4805C9B-7C1B-45B1-AEBB-703AC34EE24D}"/>
              </a:ext>
            </a:extLst>
          </p:cNvPr>
          <p:cNvSpPr/>
          <p:nvPr/>
        </p:nvSpPr>
        <p:spPr>
          <a:xfrm>
            <a:off x="11956396" y="79936"/>
            <a:ext cx="5601480" cy="129539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Рабочие высказывают Тому что тот продал честь за повышение, </a:t>
            </a:r>
            <a:br>
              <a:rPr lang="ru-RU" sz="1400" dirty="0"/>
            </a:br>
            <a:r>
              <a:rPr lang="ru-RU" sz="1400" dirty="0"/>
              <a:t>Жена присоединяется к подругам в забастовке, выстрелы по бунтующим, смерть жены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08886A6-B679-4019-AAD3-D68CCE72E4BF}"/>
              </a:ext>
            </a:extLst>
          </p:cNvPr>
          <p:cNvSpPr/>
          <p:nvPr/>
        </p:nvSpPr>
        <p:spPr>
          <a:xfrm>
            <a:off x="11956396" y="1377010"/>
            <a:ext cx="5601480" cy="129539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Однообразная работа, сменяемая на воспоминания о жене, сожжённый плакат профсоюза. Подходит к бывшей компашке, с вопросом о присоединении конец.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6E7116A-B210-4EE9-A171-093DD47A6E2D}"/>
              </a:ext>
            </a:extLst>
          </p:cNvPr>
          <p:cNvSpPr/>
          <p:nvPr/>
        </p:nvSpPr>
        <p:spPr>
          <a:xfrm>
            <a:off x="189698" y="8444001"/>
            <a:ext cx="5601480" cy="129539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1. Знакомство с Эдвардом (1894 год рождения)</a:t>
            </a:r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28345</TotalTime>
  <Words>285</Words>
  <Application>Microsoft Office PowerPoint</Application>
  <PresentationFormat>Произвольный</PresentationFormat>
  <Paragraphs>16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1458</cp:revision>
  <dcterms:created xsi:type="dcterms:W3CDTF">2018-10-23T08:09:21Z</dcterms:created>
  <dcterms:modified xsi:type="dcterms:W3CDTF">2023-03-31T10:04:38Z</dcterms:modified>
</cp:coreProperties>
</file>