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-21102" y="-54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(апрель 1937)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Янгона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Бирмы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чужие нации</a:t>
            </a:r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C0D7B3-C9EB-4BF1-B8DE-D4A93EB5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34" y="2697127"/>
            <a:ext cx="1458135" cy="12779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234CA-8949-4318-966D-44E71E7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" y="6217881"/>
            <a:ext cx="1600000" cy="16634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8CDCC-E881-4057-91A8-4B84F82C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05" y="13357581"/>
            <a:ext cx="1245285" cy="10913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CFC4F-53DC-46D0-A97A-A2468663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23" y="13074822"/>
            <a:ext cx="1630993" cy="15852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928D24-A6B4-419B-AB24-36665BA05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94" y="9721166"/>
            <a:ext cx="1565742" cy="15657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BF50B-53D0-4C86-9B43-BE7C69B26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58" y="13173750"/>
            <a:ext cx="1497416" cy="14496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CD51F7-5517-4EDB-BE02-BFA261C0E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0" y="5001217"/>
            <a:ext cx="1401045" cy="12278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2D82F22-C81E-4151-B7EE-70D079B54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03" y="13219884"/>
            <a:ext cx="1393976" cy="1226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01B30-2C6A-47AC-A485-8E48CCD4D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83" y="6536414"/>
            <a:ext cx="1226881" cy="1075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9EE24FE-680C-49AD-BDFA-CD8A0882A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125" y="13068139"/>
            <a:ext cx="1232308" cy="10800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A02B05-122C-4B5D-A4B0-6968B628A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0" y="24003178"/>
            <a:ext cx="1417569" cy="116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5F70CC9-64F9-4993-8FA7-3827CC8E8D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208" y="11656338"/>
            <a:ext cx="1299056" cy="11384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E44D5E-1A4D-4EC3-8544-53877B07F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73" y="6529106"/>
            <a:ext cx="1224072" cy="107278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A80D58-856B-4AA9-9F35-58424152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63" y="5024500"/>
            <a:ext cx="1268134" cy="11113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30E1803-9D82-4E53-BB1D-BCA94779AF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5" y="13331097"/>
            <a:ext cx="1397356" cy="11178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070724-407C-45EE-A3CF-CCC053D623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9" y="13302172"/>
            <a:ext cx="1418739" cy="113499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A2AAEB-453B-4B5E-BDAB-098109EF165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2" y="13299823"/>
            <a:ext cx="1461592" cy="116927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2C798F-64ED-479C-BC38-F46D6D8B93C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266" y="28649732"/>
            <a:ext cx="1644366" cy="15436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08FFEEA-6B21-4C99-B67B-7F69569A49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536" y="23978589"/>
            <a:ext cx="1457356" cy="12954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E346B63-A9A7-40F4-AB4B-20A21FF27C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358" y="25669800"/>
            <a:ext cx="1354623" cy="110963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C69C7-9235-42A2-82D9-B5A054FC77B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67" y="8167092"/>
            <a:ext cx="2241747" cy="124380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321EA63-F92F-4A34-88F6-A7C140D9225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6" y="17682260"/>
            <a:ext cx="1459744" cy="128457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14CB8CA-4948-4E81-8F3F-9E2BC286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79" y="12853388"/>
            <a:ext cx="1471181" cy="15295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5D98D80-EAFB-46E8-921E-C2FAB7A7FB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86" y="8157654"/>
            <a:ext cx="1460061" cy="128485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9FE829F-F168-48E9-A4E1-A8FCE9C65CA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4" y="9852385"/>
            <a:ext cx="1292609" cy="114737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4034FB7-83F1-40F8-88E8-551DDA65E0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71" y="11527183"/>
            <a:ext cx="1522709" cy="13399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AF4DC-892C-4EBD-BB16-BEFD66246ED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2" y="11445485"/>
            <a:ext cx="1522709" cy="1339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B7B62F-179C-458B-B31D-16683280FEF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532" y="9880235"/>
            <a:ext cx="1402708" cy="1234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44C16-773B-41D1-B995-CF4090DDB6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24" y="11391348"/>
            <a:ext cx="1345552" cy="13455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6B6EB3-8016-4F0B-8FE9-2E93CEA5C5E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4" y="8152478"/>
            <a:ext cx="1332249" cy="1103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785DC-3FAC-4A5A-8724-75A5878971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79" y="4975707"/>
            <a:ext cx="1261387" cy="1105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17E503-AFB1-4B17-8545-54DF7BE2A94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48" y="9748593"/>
            <a:ext cx="1358843" cy="135884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6214E0-7AFC-4BCE-ACFF-8BAC24F7243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55" y="14608454"/>
            <a:ext cx="1404408" cy="130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42310</TotalTime>
  <Words>719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1875</cp:revision>
  <dcterms:created xsi:type="dcterms:W3CDTF">2018-10-23T08:09:21Z</dcterms:created>
  <dcterms:modified xsi:type="dcterms:W3CDTF">2024-04-12T12:54:39Z</dcterms:modified>
</cp:coreProperties>
</file>