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10" d="100"/>
          <a:sy n="110" d="100"/>
        </p:scale>
        <p:origin x="-3130" y="-51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Прямоугольник 1077">
            <a:extLst>
              <a:ext uri="{FF2B5EF4-FFF2-40B4-BE49-F238E27FC236}">
                <a16:creationId xmlns:a16="http://schemas.microsoft.com/office/drawing/2014/main" id="{32081FA6-2944-440E-93EC-18A9737A2032}"/>
              </a:ext>
            </a:extLst>
          </p:cNvPr>
          <p:cNvSpPr/>
          <p:nvPr/>
        </p:nvSpPr>
        <p:spPr>
          <a:xfrm>
            <a:off x="44948819" y="669669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Увеличение действующей армии</a:t>
            </a:r>
            <a:endParaRPr lang="ru-RU" sz="300" dirty="0"/>
          </a:p>
        </p:txBody>
      </p:sp>
      <p:cxnSp>
        <p:nvCxnSpPr>
          <p:cNvPr id="1106" name="Прямая соединительная линия 1105">
            <a:extLst>
              <a:ext uri="{FF2B5EF4-FFF2-40B4-BE49-F238E27FC236}">
                <a16:creationId xmlns:a16="http://schemas.microsoft.com/office/drawing/2014/main" id="{5CD7CDBD-9165-46E9-9FD3-AD534278608F}"/>
              </a:ext>
            </a:extLst>
          </p:cNvPr>
          <p:cNvCxnSpPr>
            <a:cxnSpLocks/>
            <a:stCxn id="1193" idx="3"/>
            <a:endCxn id="1198" idx="1"/>
          </p:cNvCxnSpPr>
          <p:nvPr/>
        </p:nvCxnSpPr>
        <p:spPr>
          <a:xfrm flipV="1">
            <a:off x="13264604" y="12000276"/>
            <a:ext cx="1963720" cy="145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2" name="Shape 248">
            <a:extLst>
              <a:ext uri="{FF2B5EF4-FFF2-40B4-BE49-F238E27FC236}">
                <a16:creationId xmlns:a16="http://schemas.microsoft.com/office/drawing/2014/main" id="{44A4507A-9028-498B-930A-26F7868A2866}"/>
              </a:ext>
            </a:extLst>
          </p:cNvPr>
          <p:cNvCxnSpPr>
            <a:cxnSpLocks/>
            <a:stCxn id="1142" idx="2"/>
            <a:endCxn id="1137" idx="0"/>
          </p:cNvCxnSpPr>
          <p:nvPr/>
        </p:nvCxnSpPr>
        <p:spPr>
          <a:xfrm rot="16200000" flipH="1">
            <a:off x="44143788" y="11438844"/>
            <a:ext cx="441738" cy="7850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" name="Прямоугольник 1134">
            <a:extLst>
              <a:ext uri="{FF2B5EF4-FFF2-40B4-BE49-F238E27FC236}">
                <a16:creationId xmlns:a16="http://schemas.microsoft.com/office/drawing/2014/main" id="{25CCB9BA-B60F-484A-90D3-3A407813B97A}"/>
              </a:ext>
            </a:extLst>
          </p:cNvPr>
          <p:cNvSpPr/>
          <p:nvPr/>
        </p:nvSpPr>
        <p:spPr>
          <a:xfrm>
            <a:off x="44948819" y="575344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Национальный стрелковый резерв</a:t>
            </a:r>
            <a:endParaRPr lang="ru-RU" sz="600" dirty="0"/>
          </a:p>
        </p:txBody>
      </p:sp>
      <p:sp>
        <p:nvSpPr>
          <p:cNvPr id="1136" name="Прямоугольник 1135">
            <a:extLst>
              <a:ext uri="{FF2B5EF4-FFF2-40B4-BE49-F238E27FC236}">
                <a16:creationId xmlns:a16="http://schemas.microsoft.com/office/drawing/2014/main" id="{C1DB1E9E-6ACC-4230-A862-4729238BEB94}"/>
              </a:ext>
            </a:extLst>
          </p:cNvPr>
          <p:cNvSpPr/>
          <p:nvPr/>
        </p:nvSpPr>
        <p:spPr>
          <a:xfrm>
            <a:off x="45751922" y="764158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Призвать коммандос</a:t>
            </a:r>
            <a:endParaRPr lang="ru-RU" sz="300" dirty="0"/>
          </a:p>
        </p:txBody>
      </p:sp>
      <p:sp>
        <p:nvSpPr>
          <p:cNvPr id="1137" name="Прямоугольник 1136">
            <a:extLst>
              <a:ext uri="{FF2B5EF4-FFF2-40B4-BE49-F238E27FC236}">
                <a16:creationId xmlns:a16="http://schemas.microsoft.com/office/drawing/2014/main" id="{D56E2E84-C69C-4E9A-9E36-95AB75BB6867}"/>
              </a:ext>
            </a:extLst>
          </p:cNvPr>
          <p:cNvSpPr/>
          <p:nvPr/>
        </p:nvSpPr>
        <p:spPr>
          <a:xfrm>
            <a:off x="44184950" y="1205224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Разносторонняя тренировка</a:t>
            </a:r>
            <a:endParaRPr lang="ru-RU" sz="300" dirty="0"/>
          </a:p>
        </p:txBody>
      </p:sp>
      <p:sp>
        <p:nvSpPr>
          <p:cNvPr id="1138" name="Прямоугольник 1137">
            <a:extLst>
              <a:ext uri="{FF2B5EF4-FFF2-40B4-BE49-F238E27FC236}">
                <a16:creationId xmlns:a16="http://schemas.microsoft.com/office/drawing/2014/main" id="{11401B0F-2839-4E2D-BC7B-2294C95F6062}"/>
              </a:ext>
            </a:extLst>
          </p:cNvPr>
          <p:cNvSpPr/>
          <p:nvPr/>
        </p:nvSpPr>
        <p:spPr>
          <a:xfrm>
            <a:off x="45751922" y="1207701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Подготовка наших асов</a:t>
            </a:r>
            <a:endParaRPr lang="ru-RU" sz="300" dirty="0"/>
          </a:p>
        </p:txBody>
      </p:sp>
      <p:sp>
        <p:nvSpPr>
          <p:cNvPr id="1139" name="Прямоугольник 1138">
            <a:extLst>
              <a:ext uri="{FF2B5EF4-FFF2-40B4-BE49-F238E27FC236}">
                <a16:creationId xmlns:a16="http://schemas.microsoft.com/office/drawing/2014/main" id="{E2B2FB0E-9051-40F7-A1E5-14908BF8519F}"/>
              </a:ext>
            </a:extLst>
          </p:cNvPr>
          <p:cNvSpPr/>
          <p:nvPr/>
        </p:nvSpPr>
        <p:spPr>
          <a:xfrm>
            <a:off x="44952445" y="1096928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Мобильное депо ВВС</a:t>
            </a:r>
            <a:endParaRPr lang="ru-RU" sz="300" dirty="0"/>
          </a:p>
        </p:txBody>
      </p:sp>
      <p:sp>
        <p:nvSpPr>
          <p:cNvPr id="1140" name="Прямоугольник 1139">
            <a:extLst>
              <a:ext uri="{FF2B5EF4-FFF2-40B4-BE49-F238E27FC236}">
                <a16:creationId xmlns:a16="http://schemas.microsoft.com/office/drawing/2014/main" id="{1F6CB9ED-6B74-485D-BF35-2990CB03C9D5}"/>
              </a:ext>
            </a:extLst>
          </p:cNvPr>
          <p:cNvSpPr/>
          <p:nvPr/>
        </p:nvSpPr>
        <p:spPr>
          <a:xfrm>
            <a:off x="44948818" y="988909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«Железное место»</a:t>
            </a:r>
            <a:endParaRPr lang="ru-RU" sz="300" dirty="0"/>
          </a:p>
        </p:txBody>
      </p:sp>
      <p:sp>
        <p:nvSpPr>
          <p:cNvPr id="1141" name="Прямоугольник 1140">
            <a:extLst>
              <a:ext uri="{FF2B5EF4-FFF2-40B4-BE49-F238E27FC236}">
                <a16:creationId xmlns:a16="http://schemas.microsoft.com/office/drawing/2014/main" id="{C9DE626B-276B-4946-8563-8AAF3E413EB4}"/>
              </a:ext>
            </a:extLst>
          </p:cNvPr>
          <p:cNvSpPr/>
          <p:nvPr/>
        </p:nvSpPr>
        <p:spPr>
          <a:xfrm>
            <a:off x="43399884" y="988909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Аэропорт Порт-Элизабет(1936)</a:t>
            </a:r>
            <a:endParaRPr lang="ru-RU" sz="300" dirty="0"/>
          </a:p>
        </p:txBody>
      </p:sp>
      <p:sp>
        <p:nvSpPr>
          <p:cNvPr id="1142" name="Прямоугольник 1141">
            <a:extLst>
              <a:ext uri="{FF2B5EF4-FFF2-40B4-BE49-F238E27FC236}">
                <a16:creationId xmlns:a16="http://schemas.microsoft.com/office/drawing/2014/main" id="{5C395971-7E31-4DB1-AAB1-3D607174F4CB}"/>
              </a:ext>
            </a:extLst>
          </p:cNvPr>
          <p:cNvSpPr/>
          <p:nvPr/>
        </p:nvSpPr>
        <p:spPr>
          <a:xfrm>
            <a:off x="43399884" y="1097149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аэропорт Порт-Элизабет (1942)</a:t>
            </a:r>
            <a:endParaRPr lang="ru-RU" sz="300" dirty="0"/>
          </a:p>
        </p:txBody>
      </p:sp>
      <p:sp>
        <p:nvSpPr>
          <p:cNvPr id="1143" name="Прямоугольник 1142">
            <a:extLst>
              <a:ext uri="{FF2B5EF4-FFF2-40B4-BE49-F238E27FC236}">
                <a16:creationId xmlns:a16="http://schemas.microsoft.com/office/drawing/2014/main" id="{F5A6CCAD-3E3C-4C4F-AAF6-EC6B7B026587}"/>
              </a:ext>
            </a:extLst>
          </p:cNvPr>
          <p:cNvSpPr/>
          <p:nvPr/>
        </p:nvSpPr>
        <p:spPr>
          <a:xfrm>
            <a:off x="42655274" y="764052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Расширение обучения в ЮАК (1939)</a:t>
            </a:r>
            <a:endParaRPr lang="ru-RU" sz="300" dirty="0"/>
          </a:p>
        </p:txBody>
      </p:sp>
      <p:sp>
        <p:nvSpPr>
          <p:cNvPr id="1144" name="Прямоугольник 1143">
            <a:extLst>
              <a:ext uri="{FF2B5EF4-FFF2-40B4-BE49-F238E27FC236}">
                <a16:creationId xmlns:a16="http://schemas.microsoft.com/office/drawing/2014/main" id="{D647F5EC-08D8-4156-B031-21952DD27D07}"/>
              </a:ext>
            </a:extLst>
          </p:cNvPr>
          <p:cNvSpPr/>
          <p:nvPr/>
        </p:nvSpPr>
        <p:spPr>
          <a:xfrm>
            <a:off x="42655274" y="861052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Новые армейские школы</a:t>
            </a:r>
            <a:endParaRPr lang="ru-RU" sz="300" dirty="0"/>
          </a:p>
        </p:txBody>
      </p:sp>
      <p:sp>
        <p:nvSpPr>
          <p:cNvPr id="1145" name="Прямоугольник 1144">
            <a:extLst>
              <a:ext uri="{FF2B5EF4-FFF2-40B4-BE49-F238E27FC236}">
                <a16:creationId xmlns:a16="http://schemas.microsoft.com/office/drawing/2014/main" id="{1BF58642-B001-433A-8614-4C55D6BD1268}"/>
              </a:ext>
            </a:extLst>
          </p:cNvPr>
          <p:cNvSpPr/>
          <p:nvPr/>
        </p:nvSpPr>
        <p:spPr>
          <a:xfrm>
            <a:off x="42636459" y="1205224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80 Аэронавигационное училище (1946)</a:t>
            </a:r>
            <a:endParaRPr lang="ru-RU" sz="300" dirty="0"/>
          </a:p>
        </p:txBody>
      </p:sp>
      <p:sp>
        <p:nvSpPr>
          <p:cNvPr id="1146" name="Прямоугольник 1145">
            <a:extLst>
              <a:ext uri="{FF2B5EF4-FFF2-40B4-BE49-F238E27FC236}">
                <a16:creationId xmlns:a16="http://schemas.microsoft.com/office/drawing/2014/main" id="{0C7C4616-26F6-43C5-833E-343F87817C79}"/>
              </a:ext>
            </a:extLst>
          </p:cNvPr>
          <p:cNvSpPr/>
          <p:nvPr/>
        </p:nvSpPr>
        <p:spPr>
          <a:xfrm>
            <a:off x="36527557" y="13578604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1147" name="Прямоугольник 1146">
            <a:extLst>
              <a:ext uri="{FF2B5EF4-FFF2-40B4-BE49-F238E27FC236}">
                <a16:creationId xmlns:a16="http://schemas.microsoft.com/office/drawing/2014/main" id="{C27C8070-6AAF-47AB-B7B0-416F4505364C}"/>
              </a:ext>
            </a:extLst>
          </p:cNvPr>
          <p:cNvSpPr/>
          <p:nvPr/>
        </p:nvSpPr>
        <p:spPr>
          <a:xfrm>
            <a:off x="40316404" y="1096928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Переоборудование китобоев и траулеров (1939)</a:t>
            </a:r>
            <a:endParaRPr lang="ru-RU" sz="300" dirty="0"/>
          </a:p>
        </p:txBody>
      </p:sp>
      <p:sp>
        <p:nvSpPr>
          <p:cNvPr id="1148" name="Прямоугольник 1147">
            <a:extLst>
              <a:ext uri="{FF2B5EF4-FFF2-40B4-BE49-F238E27FC236}">
                <a16:creationId xmlns:a16="http://schemas.microsoft.com/office/drawing/2014/main" id="{123FF2AD-3C96-48CF-AD39-1453962706FA}"/>
              </a:ext>
            </a:extLst>
          </p:cNvPr>
          <p:cNvSpPr/>
          <p:nvPr/>
        </p:nvSpPr>
        <p:spPr>
          <a:xfrm>
            <a:off x="41073349" y="9886334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Промышленная программа флота (1939)</a:t>
            </a:r>
            <a:endParaRPr lang="ru-RU" sz="300" dirty="0"/>
          </a:p>
        </p:txBody>
      </p:sp>
      <p:sp>
        <p:nvSpPr>
          <p:cNvPr id="1149" name="Прямоугольник 1148">
            <a:extLst>
              <a:ext uri="{FF2B5EF4-FFF2-40B4-BE49-F238E27FC236}">
                <a16:creationId xmlns:a16="http://schemas.microsoft.com/office/drawing/2014/main" id="{9AB196EB-E6D7-4FA0-978B-D5A6A65E980A}"/>
              </a:ext>
            </a:extLst>
          </p:cNvPr>
          <p:cNvSpPr/>
          <p:nvPr/>
        </p:nvSpPr>
        <p:spPr>
          <a:xfrm>
            <a:off x="41073349" y="12052244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Объединить военно-морские ведомства (1942)</a:t>
            </a:r>
            <a:endParaRPr lang="ru-RU" sz="300" dirty="0"/>
          </a:p>
        </p:txBody>
      </p:sp>
      <p:sp>
        <p:nvSpPr>
          <p:cNvPr id="1150" name="Прямоугольник 1149">
            <a:extLst>
              <a:ext uri="{FF2B5EF4-FFF2-40B4-BE49-F238E27FC236}">
                <a16:creationId xmlns:a16="http://schemas.microsoft.com/office/drawing/2014/main" id="{7FF354D6-4803-4E96-B87B-5545F3EA577B}"/>
              </a:ext>
            </a:extLst>
          </p:cNvPr>
          <p:cNvSpPr/>
          <p:nvPr/>
        </p:nvSpPr>
        <p:spPr>
          <a:xfrm>
            <a:off x="41868965" y="1097138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Расширение базы в </a:t>
            </a:r>
            <a:r>
              <a:rPr lang="ru-RU" sz="1100" dirty="0" err="1"/>
              <a:t>Саймонстауне</a:t>
            </a:r>
            <a:r>
              <a:rPr lang="ru-RU" sz="1100" dirty="0"/>
              <a:t> (ваниль)</a:t>
            </a:r>
          </a:p>
        </p:txBody>
      </p:sp>
      <p:sp>
        <p:nvSpPr>
          <p:cNvPr id="1151" name="Прямоугольник 1150">
            <a:extLst>
              <a:ext uri="{FF2B5EF4-FFF2-40B4-BE49-F238E27FC236}">
                <a16:creationId xmlns:a16="http://schemas.microsoft.com/office/drawing/2014/main" id="{7F6DEAC7-9EB6-4DF3-A46A-1F61E441380B}"/>
              </a:ext>
            </a:extLst>
          </p:cNvPr>
          <p:cNvSpPr/>
          <p:nvPr/>
        </p:nvSpPr>
        <p:spPr>
          <a:xfrm>
            <a:off x="36866412" y="1182222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1152" name="Прямоугольник 1151">
            <a:extLst>
              <a:ext uri="{FF2B5EF4-FFF2-40B4-BE49-F238E27FC236}">
                <a16:creationId xmlns:a16="http://schemas.microsoft.com/office/drawing/2014/main" id="{BC9125BA-42DC-41CA-9183-C6FF3858575B}"/>
              </a:ext>
            </a:extLst>
          </p:cNvPr>
          <p:cNvSpPr/>
          <p:nvPr/>
        </p:nvSpPr>
        <p:spPr>
          <a:xfrm>
            <a:off x="44184950" y="764052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Туземный военный корпус</a:t>
            </a:r>
            <a:endParaRPr lang="ru-RU" sz="300" dirty="0"/>
          </a:p>
        </p:txBody>
      </p:sp>
      <p:sp>
        <p:nvSpPr>
          <p:cNvPr id="1153" name="Прямоугольник 1152">
            <a:extLst>
              <a:ext uri="{FF2B5EF4-FFF2-40B4-BE49-F238E27FC236}">
                <a16:creationId xmlns:a16="http://schemas.microsoft.com/office/drawing/2014/main" id="{680C293B-2736-4893-8772-95395818AC3E}"/>
              </a:ext>
            </a:extLst>
          </p:cNvPr>
          <p:cNvSpPr/>
          <p:nvPr/>
        </p:nvSpPr>
        <p:spPr>
          <a:xfrm>
            <a:off x="38345004" y="1281185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1154" name="Прямоугольник 1153">
            <a:extLst>
              <a:ext uri="{FF2B5EF4-FFF2-40B4-BE49-F238E27FC236}">
                <a16:creationId xmlns:a16="http://schemas.microsoft.com/office/drawing/2014/main" id="{20B0A430-5FFF-4716-9918-74A90C4BE1F1}"/>
              </a:ext>
            </a:extLst>
          </p:cNvPr>
          <p:cNvSpPr/>
          <p:nvPr/>
        </p:nvSpPr>
        <p:spPr>
          <a:xfrm>
            <a:off x="42655274" y="669323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Создание региональных командований (1939)</a:t>
            </a:r>
            <a:endParaRPr lang="ru-RU" sz="300" dirty="0"/>
          </a:p>
        </p:txBody>
      </p:sp>
      <p:sp>
        <p:nvSpPr>
          <p:cNvPr id="1155" name="Прямоугольник 1154">
            <a:extLst>
              <a:ext uri="{FF2B5EF4-FFF2-40B4-BE49-F238E27FC236}">
                <a16:creationId xmlns:a16="http://schemas.microsoft.com/office/drawing/2014/main" id="{18590381-9A62-44BF-9847-3ABE1C7D1D84}"/>
              </a:ext>
            </a:extLst>
          </p:cNvPr>
          <p:cNvSpPr/>
          <p:nvPr/>
        </p:nvSpPr>
        <p:spPr>
          <a:xfrm>
            <a:off x="8293902" y="13573288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Молодежная лига Африканского национального конгресса</a:t>
            </a:r>
            <a:endParaRPr lang="ru-RU" sz="300" dirty="0"/>
          </a:p>
        </p:txBody>
      </p:sp>
      <p:sp>
        <p:nvSpPr>
          <p:cNvPr id="1156" name="Прямоугольник 1155">
            <a:extLst>
              <a:ext uri="{FF2B5EF4-FFF2-40B4-BE49-F238E27FC236}">
                <a16:creationId xmlns:a16="http://schemas.microsoft.com/office/drawing/2014/main" id="{9C04C4EE-EEA9-4B90-84A2-EEF94D952688}"/>
              </a:ext>
            </a:extLst>
          </p:cNvPr>
          <p:cNvSpPr/>
          <p:nvPr/>
        </p:nvSpPr>
        <p:spPr>
          <a:xfrm>
            <a:off x="41180905" y="669961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Начать выпуск боеприпасов на </a:t>
            </a:r>
            <a:r>
              <a:rPr lang="en-US" sz="1100" dirty="0"/>
              <a:t>Magazine Hill</a:t>
            </a:r>
            <a:r>
              <a:rPr lang="ru-RU" sz="1100" dirty="0"/>
              <a:t> (1938)</a:t>
            </a:r>
            <a:endParaRPr lang="ru-RU" sz="300" dirty="0"/>
          </a:p>
        </p:txBody>
      </p:sp>
      <p:sp>
        <p:nvSpPr>
          <p:cNvPr id="1157" name="Прямоугольник 1156">
            <a:extLst>
              <a:ext uri="{FF2B5EF4-FFF2-40B4-BE49-F238E27FC236}">
                <a16:creationId xmlns:a16="http://schemas.microsoft.com/office/drawing/2014/main" id="{85B51138-4261-4B4F-8FD4-1AFF50A36E61}"/>
              </a:ext>
            </a:extLst>
          </p:cNvPr>
          <p:cNvSpPr/>
          <p:nvPr/>
        </p:nvSpPr>
        <p:spPr>
          <a:xfrm>
            <a:off x="39640160" y="764052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Новые заводы для танковой техники (1942)</a:t>
            </a:r>
            <a:endParaRPr lang="ru-RU" sz="300" dirty="0"/>
          </a:p>
        </p:txBody>
      </p:sp>
      <p:sp>
        <p:nvSpPr>
          <p:cNvPr id="1158" name="Прямоугольник 1157">
            <a:extLst>
              <a:ext uri="{FF2B5EF4-FFF2-40B4-BE49-F238E27FC236}">
                <a16:creationId xmlns:a16="http://schemas.microsoft.com/office/drawing/2014/main" id="{72D006CB-0604-405A-9D5E-6016F37A5343}"/>
              </a:ext>
            </a:extLst>
          </p:cNvPr>
          <p:cNvSpPr/>
          <p:nvPr/>
        </p:nvSpPr>
        <p:spPr>
          <a:xfrm>
            <a:off x="39645916" y="861052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Развитие бронетехники (ваниль)</a:t>
            </a:r>
            <a:r>
              <a:rPr lang="ru-RU" sz="600" dirty="0"/>
              <a:t> (1942)</a:t>
            </a:r>
            <a:endParaRPr lang="ru-RU" sz="300" dirty="0"/>
          </a:p>
        </p:txBody>
      </p:sp>
      <p:cxnSp>
        <p:nvCxnSpPr>
          <p:cNvPr id="1159" name="Shape 248">
            <a:extLst>
              <a:ext uri="{FF2B5EF4-FFF2-40B4-BE49-F238E27FC236}">
                <a16:creationId xmlns:a16="http://schemas.microsoft.com/office/drawing/2014/main" id="{A47B2C49-6E7D-40E4-8697-53244DD69DC9}"/>
              </a:ext>
            </a:extLst>
          </p:cNvPr>
          <p:cNvCxnSpPr>
            <a:cxnSpLocks/>
            <a:stCxn id="1156" idx="2"/>
            <a:endCxn id="1157" idx="0"/>
          </p:cNvCxnSpPr>
          <p:nvPr/>
        </p:nvCxnSpPr>
        <p:spPr>
          <a:xfrm rot="5400000">
            <a:off x="40831826" y="6719202"/>
            <a:ext cx="301894" cy="15407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0" name="Прямоугольник 1159">
            <a:extLst>
              <a:ext uri="{FF2B5EF4-FFF2-40B4-BE49-F238E27FC236}">
                <a16:creationId xmlns:a16="http://schemas.microsoft.com/office/drawing/2014/main" id="{4941C5FE-E22F-4008-88E7-0B22F6DF1722}"/>
              </a:ext>
            </a:extLst>
          </p:cNvPr>
          <p:cNvSpPr/>
          <p:nvPr/>
        </p:nvSpPr>
        <p:spPr>
          <a:xfrm>
            <a:off x="41180905" y="763660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Улучшить патрон .303 (ваниль)</a:t>
            </a:r>
            <a:endParaRPr lang="ru-RU" sz="300" dirty="0"/>
          </a:p>
        </p:txBody>
      </p:sp>
      <p:cxnSp>
        <p:nvCxnSpPr>
          <p:cNvPr id="1161" name="Shape 248">
            <a:extLst>
              <a:ext uri="{FF2B5EF4-FFF2-40B4-BE49-F238E27FC236}">
                <a16:creationId xmlns:a16="http://schemas.microsoft.com/office/drawing/2014/main" id="{82C3C2B0-7116-4EEA-8692-130E4D93BE15}"/>
              </a:ext>
            </a:extLst>
          </p:cNvPr>
          <p:cNvCxnSpPr>
            <a:cxnSpLocks/>
            <a:stCxn id="1156" idx="2"/>
            <a:endCxn id="1160" idx="0"/>
          </p:cNvCxnSpPr>
          <p:nvPr/>
        </p:nvCxnSpPr>
        <p:spPr>
          <a:xfrm rot="5400000">
            <a:off x="41604156" y="7487616"/>
            <a:ext cx="297979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2" name="Прямоугольник 1161">
            <a:extLst>
              <a:ext uri="{FF2B5EF4-FFF2-40B4-BE49-F238E27FC236}">
                <a16:creationId xmlns:a16="http://schemas.microsoft.com/office/drawing/2014/main" id="{8A7E87A7-9E69-43F7-8EBC-E56D0C9CDB63}"/>
              </a:ext>
            </a:extLst>
          </p:cNvPr>
          <p:cNvSpPr/>
          <p:nvPr/>
        </p:nvSpPr>
        <p:spPr>
          <a:xfrm>
            <a:off x="41174555" y="861052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Фабрика </a:t>
            </a:r>
            <a:r>
              <a:rPr lang="ru-RU" sz="1100" dirty="0" err="1"/>
              <a:t>Ленц</a:t>
            </a:r>
            <a:r>
              <a:rPr lang="ru-RU" sz="1100" dirty="0"/>
              <a:t> </a:t>
            </a:r>
            <a:r>
              <a:rPr lang="ru-RU" sz="1100" dirty="0" err="1"/>
              <a:t>Бобм</a:t>
            </a:r>
            <a:r>
              <a:rPr lang="ru-RU" sz="1100" dirty="0"/>
              <a:t> (дорога)</a:t>
            </a:r>
            <a:endParaRPr lang="ru-RU" sz="300" dirty="0"/>
          </a:p>
        </p:txBody>
      </p:sp>
      <p:cxnSp>
        <p:nvCxnSpPr>
          <p:cNvPr id="1163" name="Прямая со стрелкой 1162">
            <a:extLst>
              <a:ext uri="{FF2B5EF4-FFF2-40B4-BE49-F238E27FC236}">
                <a16:creationId xmlns:a16="http://schemas.microsoft.com/office/drawing/2014/main" id="{16930B2A-BD6A-4314-B536-530AB5C7E75E}"/>
              </a:ext>
            </a:extLst>
          </p:cNvPr>
          <p:cNvCxnSpPr>
            <a:cxnSpLocks/>
            <a:stCxn id="1160" idx="2"/>
            <a:endCxn id="1162" idx="0"/>
          </p:cNvCxnSpPr>
          <p:nvPr/>
        </p:nvCxnSpPr>
        <p:spPr>
          <a:xfrm flipH="1">
            <a:off x="41746795" y="8275621"/>
            <a:ext cx="6350" cy="3349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Прямая со стрелкой 1163">
            <a:extLst>
              <a:ext uri="{FF2B5EF4-FFF2-40B4-BE49-F238E27FC236}">
                <a16:creationId xmlns:a16="http://schemas.microsoft.com/office/drawing/2014/main" id="{AFF4A31E-9883-4E3D-A06B-DF0A6458C250}"/>
              </a:ext>
            </a:extLst>
          </p:cNvPr>
          <p:cNvCxnSpPr>
            <a:cxnSpLocks/>
            <a:stCxn id="1135" idx="2"/>
            <a:endCxn id="1078" idx="0"/>
          </p:cNvCxnSpPr>
          <p:nvPr/>
        </p:nvCxnSpPr>
        <p:spPr>
          <a:xfrm>
            <a:off x="45521059" y="6392463"/>
            <a:ext cx="0" cy="3042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Shape 248">
            <a:extLst>
              <a:ext uri="{FF2B5EF4-FFF2-40B4-BE49-F238E27FC236}">
                <a16:creationId xmlns:a16="http://schemas.microsoft.com/office/drawing/2014/main" id="{91F5ED55-C186-4415-84DF-15AAEC847A2F}"/>
              </a:ext>
            </a:extLst>
          </p:cNvPr>
          <p:cNvCxnSpPr>
            <a:cxnSpLocks/>
            <a:stCxn id="1078" idx="2"/>
            <a:endCxn id="1152" idx="0"/>
          </p:cNvCxnSpPr>
          <p:nvPr/>
        </p:nvCxnSpPr>
        <p:spPr>
          <a:xfrm rot="5400000">
            <a:off x="44986722" y="7106183"/>
            <a:ext cx="304807" cy="7638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Shape 248">
            <a:extLst>
              <a:ext uri="{FF2B5EF4-FFF2-40B4-BE49-F238E27FC236}">
                <a16:creationId xmlns:a16="http://schemas.microsoft.com/office/drawing/2014/main" id="{F09F091E-06C4-4488-B66B-9F709091DC9D}"/>
              </a:ext>
            </a:extLst>
          </p:cNvPr>
          <p:cNvCxnSpPr>
            <a:cxnSpLocks/>
            <a:stCxn id="1078" idx="2"/>
            <a:endCxn id="1136" idx="0"/>
          </p:cNvCxnSpPr>
          <p:nvPr/>
        </p:nvCxnSpPr>
        <p:spPr>
          <a:xfrm rot="16200000" flipH="1">
            <a:off x="45769673" y="7087099"/>
            <a:ext cx="305874" cy="8031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7" name="Прямоугольник 1166">
            <a:extLst>
              <a:ext uri="{FF2B5EF4-FFF2-40B4-BE49-F238E27FC236}">
                <a16:creationId xmlns:a16="http://schemas.microsoft.com/office/drawing/2014/main" id="{11713DD9-7F02-4216-8076-97DE59802A57}"/>
              </a:ext>
            </a:extLst>
          </p:cNvPr>
          <p:cNvSpPr/>
          <p:nvPr/>
        </p:nvSpPr>
        <p:spPr>
          <a:xfrm>
            <a:off x="44184950" y="861106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Служба тылового обеспечения </a:t>
            </a:r>
            <a:r>
              <a:rPr lang="en-US" sz="1100" dirty="0"/>
              <a:t>Q</a:t>
            </a:r>
            <a:endParaRPr lang="ru-RU" sz="300" dirty="0"/>
          </a:p>
        </p:txBody>
      </p:sp>
      <p:cxnSp>
        <p:nvCxnSpPr>
          <p:cNvPr id="1168" name="Прямая со стрелкой 1167">
            <a:extLst>
              <a:ext uri="{FF2B5EF4-FFF2-40B4-BE49-F238E27FC236}">
                <a16:creationId xmlns:a16="http://schemas.microsoft.com/office/drawing/2014/main" id="{2755CD96-BBA3-4101-9342-357D06F340A8}"/>
              </a:ext>
            </a:extLst>
          </p:cNvPr>
          <p:cNvCxnSpPr>
            <a:cxnSpLocks/>
            <a:stCxn id="1152" idx="2"/>
            <a:endCxn id="1167" idx="0"/>
          </p:cNvCxnSpPr>
          <p:nvPr/>
        </p:nvCxnSpPr>
        <p:spPr>
          <a:xfrm>
            <a:off x="44757190" y="8279536"/>
            <a:ext cx="0" cy="3315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9" name="Прямоугольник 1168">
            <a:extLst>
              <a:ext uri="{FF2B5EF4-FFF2-40B4-BE49-F238E27FC236}">
                <a16:creationId xmlns:a16="http://schemas.microsoft.com/office/drawing/2014/main" id="{B9D7FC42-7CF5-4F9D-BDB3-CB1962A1D832}"/>
              </a:ext>
            </a:extLst>
          </p:cNvPr>
          <p:cNvSpPr/>
          <p:nvPr/>
        </p:nvSpPr>
        <p:spPr>
          <a:xfrm>
            <a:off x="45751922" y="861187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Подготовка в джунглях и пустыни</a:t>
            </a:r>
            <a:endParaRPr lang="ru-RU" sz="300" dirty="0"/>
          </a:p>
        </p:txBody>
      </p:sp>
      <p:cxnSp>
        <p:nvCxnSpPr>
          <p:cNvPr id="1170" name="Прямая со стрелкой 1169">
            <a:extLst>
              <a:ext uri="{FF2B5EF4-FFF2-40B4-BE49-F238E27FC236}">
                <a16:creationId xmlns:a16="http://schemas.microsoft.com/office/drawing/2014/main" id="{2B51C280-A041-4413-8084-522BD01BF0E4}"/>
              </a:ext>
            </a:extLst>
          </p:cNvPr>
          <p:cNvCxnSpPr>
            <a:cxnSpLocks/>
            <a:stCxn id="1140" idx="2"/>
            <a:endCxn id="1139" idx="0"/>
          </p:cNvCxnSpPr>
          <p:nvPr/>
        </p:nvCxnSpPr>
        <p:spPr>
          <a:xfrm>
            <a:off x="45521058" y="10528111"/>
            <a:ext cx="3627" cy="4411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Прямая со стрелкой 1170">
            <a:extLst>
              <a:ext uri="{FF2B5EF4-FFF2-40B4-BE49-F238E27FC236}">
                <a16:creationId xmlns:a16="http://schemas.microsoft.com/office/drawing/2014/main" id="{F027847F-7E63-4E68-91D2-B47D6D4B0473}"/>
              </a:ext>
            </a:extLst>
          </p:cNvPr>
          <p:cNvCxnSpPr>
            <a:cxnSpLocks/>
            <a:stCxn id="1141" idx="2"/>
            <a:endCxn id="1142" idx="0"/>
          </p:cNvCxnSpPr>
          <p:nvPr/>
        </p:nvCxnSpPr>
        <p:spPr>
          <a:xfrm>
            <a:off x="43972124" y="10528110"/>
            <a:ext cx="0" cy="4433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hape 248">
            <a:extLst>
              <a:ext uri="{FF2B5EF4-FFF2-40B4-BE49-F238E27FC236}">
                <a16:creationId xmlns:a16="http://schemas.microsoft.com/office/drawing/2014/main" id="{1B0766C4-C0BD-40B2-9FF4-90EF2BAFACD3}"/>
              </a:ext>
            </a:extLst>
          </p:cNvPr>
          <p:cNvCxnSpPr>
            <a:cxnSpLocks/>
            <a:stCxn id="1148" idx="2"/>
            <a:endCxn id="1147" idx="0"/>
          </p:cNvCxnSpPr>
          <p:nvPr/>
        </p:nvCxnSpPr>
        <p:spPr>
          <a:xfrm rot="5400000">
            <a:off x="41045147" y="10368847"/>
            <a:ext cx="443940" cy="7569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Shape 248">
            <a:extLst>
              <a:ext uri="{FF2B5EF4-FFF2-40B4-BE49-F238E27FC236}">
                <a16:creationId xmlns:a16="http://schemas.microsoft.com/office/drawing/2014/main" id="{7F7C070D-0E3D-4E38-9267-091B88750260}"/>
              </a:ext>
            </a:extLst>
          </p:cNvPr>
          <p:cNvCxnSpPr>
            <a:cxnSpLocks/>
            <a:stCxn id="1148" idx="2"/>
            <a:endCxn id="1150" idx="0"/>
          </p:cNvCxnSpPr>
          <p:nvPr/>
        </p:nvCxnSpPr>
        <p:spPr>
          <a:xfrm rot="16200000" flipH="1">
            <a:off x="41820379" y="10350559"/>
            <a:ext cx="446037" cy="7956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Shape 248">
            <a:extLst>
              <a:ext uri="{FF2B5EF4-FFF2-40B4-BE49-F238E27FC236}">
                <a16:creationId xmlns:a16="http://schemas.microsoft.com/office/drawing/2014/main" id="{8DCD3B5E-8E7C-4AA1-83AF-8FC5186E16E2}"/>
              </a:ext>
            </a:extLst>
          </p:cNvPr>
          <p:cNvCxnSpPr>
            <a:cxnSpLocks/>
            <a:stCxn id="1147" idx="2"/>
            <a:endCxn id="1149" idx="0"/>
          </p:cNvCxnSpPr>
          <p:nvPr/>
        </p:nvCxnSpPr>
        <p:spPr>
          <a:xfrm rot="16200000" flipH="1">
            <a:off x="41045146" y="11451801"/>
            <a:ext cx="443940" cy="7569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Shape 248">
            <a:extLst>
              <a:ext uri="{FF2B5EF4-FFF2-40B4-BE49-F238E27FC236}">
                <a16:creationId xmlns:a16="http://schemas.microsoft.com/office/drawing/2014/main" id="{59D3DDF5-B5A0-4918-B64F-F46E7720F556}"/>
              </a:ext>
            </a:extLst>
          </p:cNvPr>
          <p:cNvCxnSpPr>
            <a:cxnSpLocks/>
            <a:stCxn id="1150" idx="2"/>
            <a:endCxn id="1149" idx="0"/>
          </p:cNvCxnSpPr>
          <p:nvPr/>
        </p:nvCxnSpPr>
        <p:spPr>
          <a:xfrm rot="5400000">
            <a:off x="41822476" y="11433514"/>
            <a:ext cx="441843" cy="7956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Shape 248">
            <a:extLst>
              <a:ext uri="{FF2B5EF4-FFF2-40B4-BE49-F238E27FC236}">
                <a16:creationId xmlns:a16="http://schemas.microsoft.com/office/drawing/2014/main" id="{B113BA8B-8FA7-4908-BB62-02DFD3DB9D32}"/>
              </a:ext>
            </a:extLst>
          </p:cNvPr>
          <p:cNvCxnSpPr>
            <a:cxnSpLocks/>
            <a:stCxn id="1150" idx="2"/>
            <a:endCxn id="1145" idx="0"/>
          </p:cNvCxnSpPr>
          <p:nvPr/>
        </p:nvCxnSpPr>
        <p:spPr>
          <a:xfrm rot="16200000" flipH="1">
            <a:off x="42604030" y="11447576"/>
            <a:ext cx="441844" cy="7674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Shape 248">
            <a:extLst>
              <a:ext uri="{FF2B5EF4-FFF2-40B4-BE49-F238E27FC236}">
                <a16:creationId xmlns:a16="http://schemas.microsoft.com/office/drawing/2014/main" id="{8EEAF1B6-3C48-4D74-8597-7806E0596782}"/>
              </a:ext>
            </a:extLst>
          </p:cNvPr>
          <p:cNvCxnSpPr>
            <a:cxnSpLocks/>
            <a:stCxn id="1142" idx="2"/>
            <a:endCxn id="1145" idx="0"/>
          </p:cNvCxnSpPr>
          <p:nvPr/>
        </p:nvCxnSpPr>
        <p:spPr>
          <a:xfrm rot="5400000">
            <a:off x="43369544" y="11449664"/>
            <a:ext cx="441737" cy="7634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8" name="Shape 248">
            <a:extLst>
              <a:ext uri="{FF2B5EF4-FFF2-40B4-BE49-F238E27FC236}">
                <a16:creationId xmlns:a16="http://schemas.microsoft.com/office/drawing/2014/main" id="{DF90F621-2F97-4872-B5D8-266F7EC0D67D}"/>
              </a:ext>
            </a:extLst>
          </p:cNvPr>
          <p:cNvCxnSpPr>
            <a:cxnSpLocks/>
            <a:stCxn id="1139" idx="2"/>
            <a:endCxn id="1138" idx="0"/>
          </p:cNvCxnSpPr>
          <p:nvPr/>
        </p:nvCxnSpPr>
        <p:spPr>
          <a:xfrm rot="16200000" flipH="1">
            <a:off x="45690070" y="11442918"/>
            <a:ext cx="468707" cy="7994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9" name="Shape 248">
            <a:extLst>
              <a:ext uri="{FF2B5EF4-FFF2-40B4-BE49-F238E27FC236}">
                <a16:creationId xmlns:a16="http://schemas.microsoft.com/office/drawing/2014/main" id="{4D6AB543-DC2C-47C0-8074-48F25EA0AE39}"/>
              </a:ext>
            </a:extLst>
          </p:cNvPr>
          <p:cNvCxnSpPr>
            <a:cxnSpLocks/>
            <a:stCxn id="1139" idx="2"/>
            <a:endCxn id="1137" idx="0"/>
          </p:cNvCxnSpPr>
          <p:nvPr/>
        </p:nvCxnSpPr>
        <p:spPr>
          <a:xfrm rot="5400000">
            <a:off x="44918967" y="11446528"/>
            <a:ext cx="443942" cy="76749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0" name="Прямоугольник 1179">
            <a:extLst>
              <a:ext uri="{FF2B5EF4-FFF2-40B4-BE49-F238E27FC236}">
                <a16:creationId xmlns:a16="http://schemas.microsoft.com/office/drawing/2014/main" id="{DBB6A11C-5041-47E7-A52D-AE3C3F8BD66D}"/>
              </a:ext>
            </a:extLst>
          </p:cNvPr>
          <p:cNvSpPr/>
          <p:nvPr/>
        </p:nvSpPr>
        <p:spPr>
          <a:xfrm>
            <a:off x="41890759" y="1319711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Военно-морская база Дурбан (1946)</a:t>
            </a:r>
          </a:p>
        </p:txBody>
      </p:sp>
      <p:sp>
        <p:nvSpPr>
          <p:cNvPr id="1181" name="Прямоугольник 1180">
            <a:extLst>
              <a:ext uri="{FF2B5EF4-FFF2-40B4-BE49-F238E27FC236}">
                <a16:creationId xmlns:a16="http://schemas.microsoft.com/office/drawing/2014/main" id="{F06ACD02-D690-4363-A97F-CAAC3B16E4C6}"/>
              </a:ext>
            </a:extLst>
          </p:cNvPr>
          <p:cNvSpPr/>
          <p:nvPr/>
        </p:nvSpPr>
        <p:spPr>
          <a:xfrm>
            <a:off x="40316220" y="1316426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Силы морской обороны (ваниль, но против конвоев, 1940)</a:t>
            </a:r>
            <a:endParaRPr lang="ru-RU" sz="300" dirty="0"/>
          </a:p>
        </p:txBody>
      </p:sp>
      <p:cxnSp>
        <p:nvCxnSpPr>
          <p:cNvPr id="1182" name="Прямая со стрелкой 1181">
            <a:extLst>
              <a:ext uri="{FF2B5EF4-FFF2-40B4-BE49-F238E27FC236}">
                <a16:creationId xmlns:a16="http://schemas.microsoft.com/office/drawing/2014/main" id="{78595662-224E-417E-8646-31A01DDFAF19}"/>
              </a:ext>
            </a:extLst>
          </p:cNvPr>
          <p:cNvCxnSpPr>
            <a:cxnSpLocks/>
            <a:stCxn id="1147" idx="2"/>
            <a:endCxn id="1181" idx="0"/>
          </p:cNvCxnSpPr>
          <p:nvPr/>
        </p:nvCxnSpPr>
        <p:spPr>
          <a:xfrm flipH="1">
            <a:off x="40888460" y="11608304"/>
            <a:ext cx="184" cy="15559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Прямая со стрелкой 1182">
            <a:extLst>
              <a:ext uri="{FF2B5EF4-FFF2-40B4-BE49-F238E27FC236}">
                <a16:creationId xmlns:a16="http://schemas.microsoft.com/office/drawing/2014/main" id="{294C6021-916E-4179-BE26-2778A4AE0ECD}"/>
              </a:ext>
            </a:extLst>
          </p:cNvPr>
          <p:cNvCxnSpPr>
            <a:cxnSpLocks/>
            <a:stCxn id="1150" idx="2"/>
            <a:endCxn id="1180" idx="0"/>
          </p:cNvCxnSpPr>
          <p:nvPr/>
        </p:nvCxnSpPr>
        <p:spPr>
          <a:xfrm>
            <a:off x="42441205" y="11610401"/>
            <a:ext cx="21794" cy="15867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4" name="Прямоугольник 1183">
            <a:extLst>
              <a:ext uri="{FF2B5EF4-FFF2-40B4-BE49-F238E27FC236}">
                <a16:creationId xmlns:a16="http://schemas.microsoft.com/office/drawing/2014/main" id="{3FD6E40D-0599-401F-9288-14516EB00017}"/>
              </a:ext>
            </a:extLst>
          </p:cNvPr>
          <p:cNvSpPr/>
          <p:nvPr/>
        </p:nvSpPr>
        <p:spPr>
          <a:xfrm>
            <a:off x="44952445" y="1319712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Довести «кэб-</a:t>
            </a:r>
            <a:r>
              <a:rPr lang="ru-RU" sz="1100" dirty="0" err="1"/>
              <a:t>рэнк</a:t>
            </a:r>
            <a:r>
              <a:rPr lang="ru-RU" sz="1100" dirty="0"/>
              <a:t>» до совершенства(ваниль)</a:t>
            </a:r>
            <a:endParaRPr lang="ru-RU" sz="300" dirty="0"/>
          </a:p>
        </p:txBody>
      </p:sp>
      <p:cxnSp>
        <p:nvCxnSpPr>
          <p:cNvPr id="1185" name="Прямая со стрелкой 1184">
            <a:extLst>
              <a:ext uri="{FF2B5EF4-FFF2-40B4-BE49-F238E27FC236}">
                <a16:creationId xmlns:a16="http://schemas.microsoft.com/office/drawing/2014/main" id="{C965D4FB-86E1-43E2-BEBE-951E407BB80B}"/>
              </a:ext>
            </a:extLst>
          </p:cNvPr>
          <p:cNvCxnSpPr>
            <a:cxnSpLocks/>
            <a:stCxn id="1136" idx="2"/>
            <a:endCxn id="1169" idx="0"/>
          </p:cNvCxnSpPr>
          <p:nvPr/>
        </p:nvCxnSpPr>
        <p:spPr>
          <a:xfrm>
            <a:off x="46324162" y="8280603"/>
            <a:ext cx="0" cy="33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" name="Shape 248">
            <a:extLst>
              <a:ext uri="{FF2B5EF4-FFF2-40B4-BE49-F238E27FC236}">
                <a16:creationId xmlns:a16="http://schemas.microsoft.com/office/drawing/2014/main" id="{C916274A-78DB-4F7C-8863-DACD6E7F5033}"/>
              </a:ext>
            </a:extLst>
          </p:cNvPr>
          <p:cNvCxnSpPr>
            <a:cxnSpLocks/>
            <a:stCxn id="1137" idx="2"/>
            <a:endCxn id="1184" idx="0"/>
          </p:cNvCxnSpPr>
          <p:nvPr/>
        </p:nvCxnSpPr>
        <p:spPr>
          <a:xfrm rot="16200000" flipH="1">
            <a:off x="44888008" y="12560442"/>
            <a:ext cx="505859" cy="7674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Shape 248">
            <a:extLst>
              <a:ext uri="{FF2B5EF4-FFF2-40B4-BE49-F238E27FC236}">
                <a16:creationId xmlns:a16="http://schemas.microsoft.com/office/drawing/2014/main" id="{A9179D93-6468-45EE-981D-7E521DD0CCE8}"/>
              </a:ext>
            </a:extLst>
          </p:cNvPr>
          <p:cNvCxnSpPr>
            <a:cxnSpLocks/>
            <a:stCxn id="1138" idx="2"/>
            <a:endCxn id="1184" idx="0"/>
          </p:cNvCxnSpPr>
          <p:nvPr/>
        </p:nvCxnSpPr>
        <p:spPr>
          <a:xfrm rot="5400000">
            <a:off x="45683877" y="12556835"/>
            <a:ext cx="481094" cy="7994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Прямая со стрелкой 1187">
            <a:extLst>
              <a:ext uri="{FF2B5EF4-FFF2-40B4-BE49-F238E27FC236}">
                <a16:creationId xmlns:a16="http://schemas.microsoft.com/office/drawing/2014/main" id="{98620BF3-2DAD-4B7D-A2E6-44E62D4C7CF1}"/>
              </a:ext>
            </a:extLst>
          </p:cNvPr>
          <p:cNvCxnSpPr>
            <a:cxnSpLocks/>
            <a:stCxn id="1154" idx="2"/>
            <a:endCxn id="1143" idx="0"/>
          </p:cNvCxnSpPr>
          <p:nvPr/>
        </p:nvCxnSpPr>
        <p:spPr>
          <a:xfrm>
            <a:off x="43227514" y="7332248"/>
            <a:ext cx="0" cy="3082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Shape 248">
            <a:extLst>
              <a:ext uri="{FF2B5EF4-FFF2-40B4-BE49-F238E27FC236}">
                <a16:creationId xmlns:a16="http://schemas.microsoft.com/office/drawing/2014/main" id="{62CB8C6C-06CF-4DCF-95D0-BA87C0B0C719}"/>
              </a:ext>
            </a:extLst>
          </p:cNvPr>
          <p:cNvCxnSpPr>
            <a:cxnSpLocks/>
            <a:stCxn id="1157" idx="2"/>
            <a:endCxn id="1158" idx="0"/>
          </p:cNvCxnSpPr>
          <p:nvPr/>
        </p:nvCxnSpPr>
        <p:spPr>
          <a:xfrm rot="16200000" flipH="1">
            <a:off x="40049782" y="8442154"/>
            <a:ext cx="330993" cy="57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Прямая со стрелкой 1189">
            <a:extLst>
              <a:ext uri="{FF2B5EF4-FFF2-40B4-BE49-F238E27FC236}">
                <a16:creationId xmlns:a16="http://schemas.microsoft.com/office/drawing/2014/main" id="{76A7FBCE-E6DF-4236-ACED-20ADD2D6F1E7}"/>
              </a:ext>
            </a:extLst>
          </p:cNvPr>
          <p:cNvCxnSpPr>
            <a:cxnSpLocks/>
            <a:stCxn id="1143" idx="2"/>
            <a:endCxn id="1144" idx="0"/>
          </p:cNvCxnSpPr>
          <p:nvPr/>
        </p:nvCxnSpPr>
        <p:spPr>
          <a:xfrm>
            <a:off x="43227514" y="8279536"/>
            <a:ext cx="0" cy="3309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1" name="Прямоугольник 1190">
            <a:extLst>
              <a:ext uri="{FF2B5EF4-FFF2-40B4-BE49-F238E27FC236}">
                <a16:creationId xmlns:a16="http://schemas.microsoft.com/office/drawing/2014/main" id="{C9C3D746-2A44-4167-B245-2A345A731622}"/>
              </a:ext>
            </a:extLst>
          </p:cNvPr>
          <p:cNvSpPr/>
          <p:nvPr/>
        </p:nvSpPr>
        <p:spPr>
          <a:xfrm>
            <a:off x="19734650" y="13577188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Совет неевропейских профсоюзов</a:t>
            </a:r>
            <a:endParaRPr lang="ru-RU" sz="600" dirty="0"/>
          </a:p>
        </p:txBody>
      </p:sp>
      <p:sp>
        <p:nvSpPr>
          <p:cNvPr id="1192" name="Прямоугольник 1191">
            <a:extLst>
              <a:ext uri="{FF2B5EF4-FFF2-40B4-BE49-F238E27FC236}">
                <a16:creationId xmlns:a16="http://schemas.microsoft.com/office/drawing/2014/main" id="{F0287634-4F49-4BA2-B3C5-AF5AEBACE342}"/>
              </a:ext>
            </a:extLst>
          </p:cNvPr>
          <p:cNvSpPr/>
          <p:nvPr/>
        </p:nvSpPr>
        <p:spPr>
          <a:xfrm>
            <a:off x="18124316" y="13577188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Власть большинства</a:t>
            </a:r>
            <a:endParaRPr lang="ru-RU" sz="600" dirty="0"/>
          </a:p>
        </p:txBody>
      </p:sp>
      <p:sp>
        <p:nvSpPr>
          <p:cNvPr id="1193" name="Прямоугольник 1192">
            <a:extLst>
              <a:ext uri="{FF2B5EF4-FFF2-40B4-BE49-F238E27FC236}">
                <a16:creationId xmlns:a16="http://schemas.microsoft.com/office/drawing/2014/main" id="{9A2917E4-2501-4D4D-9C66-10CB6481CFB3}"/>
              </a:ext>
            </a:extLst>
          </p:cNvPr>
          <p:cNvSpPr/>
          <p:nvPr/>
        </p:nvSpPr>
        <p:spPr>
          <a:xfrm>
            <a:off x="12120124" y="1169528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Принять Хартию Свободы</a:t>
            </a:r>
            <a:endParaRPr lang="ru-RU" sz="600" dirty="0"/>
          </a:p>
        </p:txBody>
      </p:sp>
      <p:sp>
        <p:nvSpPr>
          <p:cNvPr id="1194" name="Прямоугольник 1193">
            <a:extLst>
              <a:ext uri="{FF2B5EF4-FFF2-40B4-BE49-F238E27FC236}">
                <a16:creationId xmlns:a16="http://schemas.microsoft.com/office/drawing/2014/main" id="{3887FA41-5BE9-4DA2-8E70-A672E9F69042}"/>
              </a:ext>
            </a:extLst>
          </p:cNvPr>
          <p:cNvSpPr/>
          <p:nvPr/>
        </p:nvSpPr>
        <p:spPr>
          <a:xfrm>
            <a:off x="13682245" y="1262194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Землю безземельным! </a:t>
            </a:r>
            <a:endParaRPr lang="ru-RU" sz="300" dirty="0"/>
          </a:p>
        </p:txBody>
      </p:sp>
      <p:sp>
        <p:nvSpPr>
          <p:cNvPr id="1195" name="Прямоугольник 1194">
            <a:extLst>
              <a:ext uri="{FF2B5EF4-FFF2-40B4-BE49-F238E27FC236}">
                <a16:creationId xmlns:a16="http://schemas.microsoft.com/office/drawing/2014/main" id="{5BBB1460-3944-4F0D-9324-06D5A4972A6B}"/>
              </a:ext>
            </a:extLst>
          </p:cNvPr>
          <p:cNvSpPr/>
          <p:nvPr/>
        </p:nvSpPr>
        <p:spPr>
          <a:xfrm>
            <a:off x="10590087" y="1358879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Образование для всех! </a:t>
            </a:r>
            <a:endParaRPr lang="ru-RU" sz="300" dirty="0"/>
          </a:p>
        </p:txBody>
      </p:sp>
      <p:sp>
        <p:nvSpPr>
          <p:cNvPr id="1196" name="Прямоугольник 1195">
            <a:extLst>
              <a:ext uri="{FF2B5EF4-FFF2-40B4-BE49-F238E27FC236}">
                <a16:creationId xmlns:a16="http://schemas.microsoft.com/office/drawing/2014/main" id="{CC1FAB62-6742-4C4E-A39C-C6D828EA5B1B}"/>
              </a:ext>
            </a:extLst>
          </p:cNvPr>
          <p:cNvSpPr/>
          <p:nvPr/>
        </p:nvSpPr>
        <p:spPr>
          <a:xfrm>
            <a:off x="12120124" y="1359240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Ослабить оковы рабочих! </a:t>
            </a:r>
            <a:endParaRPr lang="ru-RU" sz="300" dirty="0"/>
          </a:p>
        </p:txBody>
      </p:sp>
      <p:sp>
        <p:nvSpPr>
          <p:cNvPr id="1197" name="Прямоугольник 1196">
            <a:extLst>
              <a:ext uri="{FF2B5EF4-FFF2-40B4-BE49-F238E27FC236}">
                <a16:creationId xmlns:a16="http://schemas.microsoft.com/office/drawing/2014/main" id="{34F6980B-6C48-4547-9538-74ABD75C6AC9}"/>
              </a:ext>
            </a:extLst>
          </p:cNvPr>
          <p:cNvSpPr/>
          <p:nvPr/>
        </p:nvSpPr>
        <p:spPr>
          <a:xfrm>
            <a:off x="10590087" y="1262067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Дать всем равные права и голоса! </a:t>
            </a:r>
            <a:endParaRPr lang="ru-RU" sz="300" dirty="0"/>
          </a:p>
        </p:txBody>
      </p:sp>
      <p:sp>
        <p:nvSpPr>
          <p:cNvPr id="1198" name="Прямоугольник 1197">
            <a:extLst>
              <a:ext uri="{FF2B5EF4-FFF2-40B4-BE49-F238E27FC236}">
                <a16:creationId xmlns:a16="http://schemas.microsoft.com/office/drawing/2014/main" id="{D8CB52C5-0AF2-41FB-B860-8C0C0AE4BC5A}"/>
              </a:ext>
            </a:extLst>
          </p:cNvPr>
          <p:cNvSpPr/>
          <p:nvPr/>
        </p:nvSpPr>
        <p:spPr>
          <a:xfrm>
            <a:off x="15228324" y="1168076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Объявить о создании республики </a:t>
            </a:r>
            <a:r>
              <a:rPr lang="ru-RU" sz="1100" dirty="0" err="1"/>
              <a:t>Азания</a:t>
            </a:r>
            <a:endParaRPr lang="ru-RU" sz="600" dirty="0"/>
          </a:p>
        </p:txBody>
      </p:sp>
      <p:sp>
        <p:nvSpPr>
          <p:cNvPr id="1199" name="Прямоугольник 1198">
            <a:extLst>
              <a:ext uri="{FF2B5EF4-FFF2-40B4-BE49-F238E27FC236}">
                <a16:creationId xmlns:a16="http://schemas.microsoft.com/office/drawing/2014/main" id="{B6A9B6A4-E774-401B-BCA6-32315FC2D095}"/>
              </a:ext>
            </a:extLst>
          </p:cNvPr>
          <p:cNvSpPr/>
          <p:nvPr/>
        </p:nvSpPr>
        <p:spPr>
          <a:xfrm>
            <a:off x="12120124" y="1262067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Национализация частных активов</a:t>
            </a:r>
            <a:endParaRPr lang="ru-RU" sz="300" dirty="0"/>
          </a:p>
        </p:txBody>
      </p:sp>
      <p:sp>
        <p:nvSpPr>
          <p:cNvPr id="1200" name="Прямоугольник 1199">
            <a:extLst>
              <a:ext uri="{FF2B5EF4-FFF2-40B4-BE49-F238E27FC236}">
                <a16:creationId xmlns:a16="http://schemas.microsoft.com/office/drawing/2014/main" id="{EE9C9DEB-2425-46BB-99ED-41A71C7E3ABC}"/>
              </a:ext>
            </a:extLst>
          </p:cNvPr>
          <p:cNvSpPr/>
          <p:nvPr/>
        </p:nvSpPr>
        <p:spPr>
          <a:xfrm>
            <a:off x="13682245" y="1358288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Помочь аграриям</a:t>
            </a:r>
            <a:endParaRPr lang="ru-RU" sz="300" dirty="0"/>
          </a:p>
        </p:txBody>
      </p:sp>
      <p:sp>
        <p:nvSpPr>
          <p:cNvPr id="1201" name="Прямоугольник 1200">
            <a:extLst>
              <a:ext uri="{FF2B5EF4-FFF2-40B4-BE49-F238E27FC236}">
                <a16:creationId xmlns:a16="http://schemas.microsoft.com/office/drawing/2014/main" id="{4CDED7F0-0EF3-4D96-BC85-BF7D41D65B32}"/>
              </a:ext>
            </a:extLst>
          </p:cNvPr>
          <p:cNvSpPr/>
          <p:nvPr/>
        </p:nvSpPr>
        <p:spPr>
          <a:xfrm>
            <a:off x="12932009" y="1456770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Государственный план массового образования</a:t>
            </a:r>
            <a:endParaRPr lang="ru-RU" sz="300" dirty="0"/>
          </a:p>
        </p:txBody>
      </p:sp>
      <p:sp>
        <p:nvSpPr>
          <p:cNvPr id="1202" name="Прямоугольник 1201">
            <a:extLst>
              <a:ext uri="{FF2B5EF4-FFF2-40B4-BE49-F238E27FC236}">
                <a16:creationId xmlns:a16="http://schemas.microsoft.com/office/drawing/2014/main" id="{FA7E7E7D-4999-4681-BA6D-1AFA86DA1571}"/>
              </a:ext>
            </a:extLst>
          </p:cNvPr>
          <p:cNvSpPr/>
          <p:nvPr/>
        </p:nvSpPr>
        <p:spPr>
          <a:xfrm>
            <a:off x="14465453" y="1456770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Реконструкция трущоб</a:t>
            </a:r>
            <a:endParaRPr lang="ru-RU" sz="300" dirty="0"/>
          </a:p>
        </p:txBody>
      </p:sp>
      <p:sp>
        <p:nvSpPr>
          <p:cNvPr id="1203" name="Прямоугольник 1202">
            <a:extLst>
              <a:ext uri="{FF2B5EF4-FFF2-40B4-BE49-F238E27FC236}">
                <a16:creationId xmlns:a16="http://schemas.microsoft.com/office/drawing/2014/main" id="{516A62D2-C775-432E-9F4F-261C50EC8F42}"/>
              </a:ext>
            </a:extLst>
          </p:cNvPr>
          <p:cNvSpPr/>
          <p:nvPr/>
        </p:nvSpPr>
        <p:spPr>
          <a:xfrm>
            <a:off x="6634045" y="13589232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Будущее малых протекторатов</a:t>
            </a:r>
            <a:endParaRPr lang="ru-RU" sz="300" dirty="0"/>
          </a:p>
        </p:txBody>
      </p:sp>
      <p:sp>
        <p:nvSpPr>
          <p:cNvPr id="1204" name="Прямоугольник 1203">
            <a:extLst>
              <a:ext uri="{FF2B5EF4-FFF2-40B4-BE49-F238E27FC236}">
                <a16:creationId xmlns:a16="http://schemas.microsoft.com/office/drawing/2014/main" id="{C53464FC-1807-484C-BFF1-73596AF60AA9}"/>
              </a:ext>
            </a:extLst>
          </p:cNvPr>
          <p:cNvSpPr/>
          <p:nvPr/>
        </p:nvSpPr>
        <p:spPr>
          <a:xfrm>
            <a:off x="15228324" y="1262067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Изгнать угнетателей! </a:t>
            </a:r>
            <a:endParaRPr lang="ru-RU" sz="300" dirty="0"/>
          </a:p>
        </p:txBody>
      </p:sp>
      <p:sp>
        <p:nvSpPr>
          <p:cNvPr id="1205" name="Прямоугольник 1204">
            <a:extLst>
              <a:ext uri="{FF2B5EF4-FFF2-40B4-BE49-F238E27FC236}">
                <a16:creationId xmlns:a16="http://schemas.microsoft.com/office/drawing/2014/main" id="{0E072DA8-C538-4A79-A72B-611BE5EA67F6}"/>
              </a:ext>
            </a:extLst>
          </p:cNvPr>
          <p:cNvSpPr/>
          <p:nvPr/>
        </p:nvSpPr>
        <p:spPr>
          <a:xfrm>
            <a:off x="16742316" y="1262067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Народно-освободительная армия </a:t>
            </a:r>
            <a:r>
              <a:rPr lang="ru-RU" sz="1100" dirty="0" err="1"/>
              <a:t>Азании</a:t>
            </a:r>
            <a:endParaRPr lang="ru-RU" sz="300" dirty="0"/>
          </a:p>
        </p:txBody>
      </p:sp>
      <p:sp>
        <p:nvSpPr>
          <p:cNvPr id="1206" name="Прямоугольник 1205">
            <a:extLst>
              <a:ext uri="{FF2B5EF4-FFF2-40B4-BE49-F238E27FC236}">
                <a16:creationId xmlns:a16="http://schemas.microsoft.com/office/drawing/2014/main" id="{A5F8D43E-76A6-42B7-92BA-8558A5FD36E1}"/>
              </a:ext>
            </a:extLst>
          </p:cNvPr>
          <p:cNvSpPr/>
          <p:nvPr/>
        </p:nvSpPr>
        <p:spPr>
          <a:xfrm>
            <a:off x="15229809" y="1358288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Африканское правительство</a:t>
            </a:r>
            <a:endParaRPr lang="ru-RU" sz="300" dirty="0"/>
          </a:p>
        </p:txBody>
      </p:sp>
      <p:cxnSp>
        <p:nvCxnSpPr>
          <p:cNvPr id="1207" name="Shape 248">
            <a:extLst>
              <a:ext uri="{FF2B5EF4-FFF2-40B4-BE49-F238E27FC236}">
                <a16:creationId xmlns:a16="http://schemas.microsoft.com/office/drawing/2014/main" id="{0350C118-6653-4A75-8CFC-F100D548FDAD}"/>
              </a:ext>
            </a:extLst>
          </p:cNvPr>
          <p:cNvCxnSpPr>
            <a:cxnSpLocks/>
            <a:stCxn id="1193" idx="2"/>
            <a:endCxn id="1197" idx="0"/>
          </p:cNvCxnSpPr>
          <p:nvPr/>
        </p:nvCxnSpPr>
        <p:spPr>
          <a:xfrm rot="5400000">
            <a:off x="11784156" y="11712469"/>
            <a:ext cx="286381" cy="15300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8" name="Shape 248">
            <a:extLst>
              <a:ext uri="{FF2B5EF4-FFF2-40B4-BE49-F238E27FC236}">
                <a16:creationId xmlns:a16="http://schemas.microsoft.com/office/drawing/2014/main" id="{B0886F95-FDB3-4024-85ED-388A352C3EDB}"/>
              </a:ext>
            </a:extLst>
          </p:cNvPr>
          <p:cNvCxnSpPr>
            <a:cxnSpLocks/>
            <a:stCxn id="1197" idx="2"/>
            <a:endCxn id="1195" idx="0"/>
          </p:cNvCxnSpPr>
          <p:nvPr/>
        </p:nvCxnSpPr>
        <p:spPr>
          <a:xfrm rot="5400000">
            <a:off x="10997776" y="13424244"/>
            <a:ext cx="329102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hape 248">
            <a:extLst>
              <a:ext uri="{FF2B5EF4-FFF2-40B4-BE49-F238E27FC236}">
                <a16:creationId xmlns:a16="http://schemas.microsoft.com/office/drawing/2014/main" id="{1D493F92-8DEE-472D-BC66-7C1645BB2373}"/>
              </a:ext>
            </a:extLst>
          </p:cNvPr>
          <p:cNvCxnSpPr>
            <a:cxnSpLocks/>
            <a:stCxn id="1193" idx="2"/>
            <a:endCxn id="1199" idx="0"/>
          </p:cNvCxnSpPr>
          <p:nvPr/>
        </p:nvCxnSpPr>
        <p:spPr>
          <a:xfrm rot="5400000">
            <a:off x="12549174" y="12477487"/>
            <a:ext cx="286381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Shape 248">
            <a:extLst>
              <a:ext uri="{FF2B5EF4-FFF2-40B4-BE49-F238E27FC236}">
                <a16:creationId xmlns:a16="http://schemas.microsoft.com/office/drawing/2014/main" id="{07FC5166-CB45-4CFD-A2BC-C0D23B8F3D61}"/>
              </a:ext>
            </a:extLst>
          </p:cNvPr>
          <p:cNvCxnSpPr>
            <a:cxnSpLocks/>
            <a:stCxn id="1199" idx="2"/>
            <a:endCxn id="1196" idx="0"/>
          </p:cNvCxnSpPr>
          <p:nvPr/>
        </p:nvCxnSpPr>
        <p:spPr>
          <a:xfrm rot="5400000">
            <a:off x="12526007" y="13426050"/>
            <a:ext cx="332715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Shape 248">
            <a:extLst>
              <a:ext uri="{FF2B5EF4-FFF2-40B4-BE49-F238E27FC236}">
                <a16:creationId xmlns:a16="http://schemas.microsoft.com/office/drawing/2014/main" id="{FA761299-25F9-4254-BC29-386D7FB20F43}"/>
              </a:ext>
            </a:extLst>
          </p:cNvPr>
          <p:cNvCxnSpPr>
            <a:cxnSpLocks/>
            <a:stCxn id="1193" idx="2"/>
            <a:endCxn id="1194" idx="0"/>
          </p:cNvCxnSpPr>
          <p:nvPr/>
        </p:nvCxnSpPr>
        <p:spPr>
          <a:xfrm rot="16200000" flipH="1">
            <a:off x="13329603" y="11697057"/>
            <a:ext cx="287643" cy="15621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Shape 248">
            <a:extLst>
              <a:ext uri="{FF2B5EF4-FFF2-40B4-BE49-F238E27FC236}">
                <a16:creationId xmlns:a16="http://schemas.microsoft.com/office/drawing/2014/main" id="{C03A277D-9A79-471E-AB10-EFF174A38E3F}"/>
              </a:ext>
            </a:extLst>
          </p:cNvPr>
          <p:cNvCxnSpPr>
            <a:cxnSpLocks/>
            <a:stCxn id="1206" idx="2"/>
            <a:endCxn id="1202" idx="0"/>
          </p:cNvCxnSpPr>
          <p:nvPr/>
        </p:nvCxnSpPr>
        <p:spPr>
          <a:xfrm rot="5400000">
            <a:off x="15246966" y="14012624"/>
            <a:ext cx="345811" cy="76435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Shape 248">
            <a:extLst>
              <a:ext uri="{FF2B5EF4-FFF2-40B4-BE49-F238E27FC236}">
                <a16:creationId xmlns:a16="http://schemas.microsoft.com/office/drawing/2014/main" id="{62F8911F-0395-456D-9DA2-D55DE1FAB43A}"/>
              </a:ext>
            </a:extLst>
          </p:cNvPr>
          <p:cNvCxnSpPr>
            <a:cxnSpLocks/>
            <a:stCxn id="1206" idx="2"/>
            <a:endCxn id="1201" idx="0"/>
          </p:cNvCxnSpPr>
          <p:nvPr/>
        </p:nvCxnSpPr>
        <p:spPr>
          <a:xfrm rot="5400000">
            <a:off x="14480244" y="13245902"/>
            <a:ext cx="345811" cy="22978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Shape 248">
            <a:extLst>
              <a:ext uri="{FF2B5EF4-FFF2-40B4-BE49-F238E27FC236}">
                <a16:creationId xmlns:a16="http://schemas.microsoft.com/office/drawing/2014/main" id="{2518D33E-AF3C-4368-BE0C-8D23C4579405}"/>
              </a:ext>
            </a:extLst>
          </p:cNvPr>
          <p:cNvCxnSpPr>
            <a:cxnSpLocks/>
            <a:stCxn id="1196" idx="2"/>
            <a:endCxn id="1201" idx="0"/>
          </p:cNvCxnSpPr>
          <p:nvPr/>
        </p:nvCxnSpPr>
        <p:spPr>
          <a:xfrm rot="16200000" flipH="1">
            <a:off x="12930164" y="13993622"/>
            <a:ext cx="336285" cy="8118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Shape 248">
            <a:extLst>
              <a:ext uri="{FF2B5EF4-FFF2-40B4-BE49-F238E27FC236}">
                <a16:creationId xmlns:a16="http://schemas.microsoft.com/office/drawing/2014/main" id="{504EAEC2-ED12-4FE6-823D-19E758DC488F}"/>
              </a:ext>
            </a:extLst>
          </p:cNvPr>
          <p:cNvCxnSpPr>
            <a:cxnSpLocks/>
            <a:stCxn id="1196" idx="2"/>
            <a:endCxn id="1202" idx="0"/>
          </p:cNvCxnSpPr>
          <p:nvPr/>
        </p:nvCxnSpPr>
        <p:spPr>
          <a:xfrm rot="16200000" flipH="1">
            <a:off x="13696886" y="13226900"/>
            <a:ext cx="336285" cy="23453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Shape 248">
            <a:extLst>
              <a:ext uri="{FF2B5EF4-FFF2-40B4-BE49-F238E27FC236}">
                <a16:creationId xmlns:a16="http://schemas.microsoft.com/office/drawing/2014/main" id="{989C5E1F-6FAB-4700-9933-81FBDF98FCE8}"/>
              </a:ext>
            </a:extLst>
          </p:cNvPr>
          <p:cNvCxnSpPr>
            <a:cxnSpLocks/>
            <a:stCxn id="1198" idx="2"/>
            <a:endCxn id="1194" idx="0"/>
          </p:cNvCxnSpPr>
          <p:nvPr/>
        </p:nvCxnSpPr>
        <p:spPr>
          <a:xfrm rot="5400000">
            <a:off x="14876447" y="11697822"/>
            <a:ext cx="302157" cy="15460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Shape 248">
            <a:extLst>
              <a:ext uri="{FF2B5EF4-FFF2-40B4-BE49-F238E27FC236}">
                <a16:creationId xmlns:a16="http://schemas.microsoft.com/office/drawing/2014/main" id="{976271D1-DE75-4A15-B582-EAA089D17C2A}"/>
              </a:ext>
            </a:extLst>
          </p:cNvPr>
          <p:cNvCxnSpPr>
            <a:cxnSpLocks/>
            <a:stCxn id="1198" idx="2"/>
            <a:endCxn id="1205" idx="0"/>
          </p:cNvCxnSpPr>
          <p:nvPr/>
        </p:nvCxnSpPr>
        <p:spPr>
          <a:xfrm rot="16200000" flipH="1">
            <a:off x="16407113" y="11713234"/>
            <a:ext cx="300895" cy="1513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8" name="Shape 248">
            <a:extLst>
              <a:ext uri="{FF2B5EF4-FFF2-40B4-BE49-F238E27FC236}">
                <a16:creationId xmlns:a16="http://schemas.microsoft.com/office/drawing/2014/main" id="{3DD25A79-7E1A-49E9-87B4-A170A2EE209D}"/>
              </a:ext>
            </a:extLst>
          </p:cNvPr>
          <p:cNvCxnSpPr>
            <a:cxnSpLocks/>
            <a:stCxn id="1198" idx="2"/>
            <a:endCxn id="1204" idx="0"/>
          </p:cNvCxnSpPr>
          <p:nvPr/>
        </p:nvCxnSpPr>
        <p:spPr>
          <a:xfrm rot="5400000">
            <a:off x="15650117" y="12470230"/>
            <a:ext cx="300895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9" name="Shape 248">
            <a:extLst>
              <a:ext uri="{FF2B5EF4-FFF2-40B4-BE49-F238E27FC236}">
                <a16:creationId xmlns:a16="http://schemas.microsoft.com/office/drawing/2014/main" id="{4FE076B5-39CB-4DB8-B869-13FAD71B71F3}"/>
              </a:ext>
            </a:extLst>
          </p:cNvPr>
          <p:cNvCxnSpPr>
            <a:cxnSpLocks/>
            <a:stCxn id="1204" idx="2"/>
            <a:endCxn id="1206" idx="0"/>
          </p:cNvCxnSpPr>
          <p:nvPr/>
        </p:nvCxnSpPr>
        <p:spPr>
          <a:xfrm rot="16200000" flipH="1">
            <a:off x="15639712" y="13420544"/>
            <a:ext cx="323189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0" name="Shape 248">
            <a:extLst>
              <a:ext uri="{FF2B5EF4-FFF2-40B4-BE49-F238E27FC236}">
                <a16:creationId xmlns:a16="http://schemas.microsoft.com/office/drawing/2014/main" id="{38BD2291-3E6D-4EB6-9F36-DE500E903785}"/>
              </a:ext>
            </a:extLst>
          </p:cNvPr>
          <p:cNvCxnSpPr>
            <a:cxnSpLocks/>
            <a:stCxn id="1194" idx="2"/>
            <a:endCxn id="1200" idx="0"/>
          </p:cNvCxnSpPr>
          <p:nvPr/>
        </p:nvCxnSpPr>
        <p:spPr>
          <a:xfrm rot="5400000">
            <a:off x="14093521" y="13421919"/>
            <a:ext cx="321928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1" name="Прямоугольник 1220">
            <a:extLst>
              <a:ext uri="{FF2B5EF4-FFF2-40B4-BE49-F238E27FC236}">
                <a16:creationId xmlns:a16="http://schemas.microsoft.com/office/drawing/2014/main" id="{B65619DB-2487-425B-9F49-8F98B908BB40}"/>
              </a:ext>
            </a:extLst>
          </p:cNvPr>
          <p:cNvSpPr/>
          <p:nvPr/>
        </p:nvSpPr>
        <p:spPr>
          <a:xfrm>
            <a:off x="16745724" y="1358288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Обитель для чёрных</a:t>
            </a:r>
            <a:endParaRPr lang="ru-RU" sz="300" dirty="0"/>
          </a:p>
        </p:txBody>
      </p:sp>
      <p:cxnSp>
        <p:nvCxnSpPr>
          <p:cNvPr id="1222" name="Shape 248">
            <a:extLst>
              <a:ext uri="{FF2B5EF4-FFF2-40B4-BE49-F238E27FC236}">
                <a16:creationId xmlns:a16="http://schemas.microsoft.com/office/drawing/2014/main" id="{7B060244-0EA8-4795-A25A-543A323A6902}"/>
              </a:ext>
            </a:extLst>
          </p:cNvPr>
          <p:cNvCxnSpPr>
            <a:cxnSpLocks/>
            <a:stCxn id="1205" idx="2"/>
            <a:endCxn id="1221" idx="0"/>
          </p:cNvCxnSpPr>
          <p:nvPr/>
        </p:nvCxnSpPr>
        <p:spPr>
          <a:xfrm rot="16200000" flipH="1">
            <a:off x="17154666" y="13419583"/>
            <a:ext cx="323189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3" name="Прямоугольник 1222">
            <a:extLst>
              <a:ext uri="{FF2B5EF4-FFF2-40B4-BE49-F238E27FC236}">
                <a16:creationId xmlns:a16="http://schemas.microsoft.com/office/drawing/2014/main" id="{B10D9911-7CFC-44B6-B7DA-0CF85654CD02}"/>
              </a:ext>
            </a:extLst>
          </p:cNvPr>
          <p:cNvSpPr/>
          <p:nvPr/>
        </p:nvSpPr>
        <p:spPr>
          <a:xfrm>
            <a:off x="15870561" y="1456770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Объединение континента</a:t>
            </a:r>
            <a:endParaRPr lang="ru-RU" sz="300" dirty="0"/>
          </a:p>
        </p:txBody>
      </p:sp>
      <p:cxnSp>
        <p:nvCxnSpPr>
          <p:cNvPr id="1224" name="Shape 248">
            <a:extLst>
              <a:ext uri="{FF2B5EF4-FFF2-40B4-BE49-F238E27FC236}">
                <a16:creationId xmlns:a16="http://schemas.microsoft.com/office/drawing/2014/main" id="{C6808587-691E-47B8-B206-E671BED175DA}"/>
              </a:ext>
            </a:extLst>
          </p:cNvPr>
          <p:cNvCxnSpPr>
            <a:cxnSpLocks/>
            <a:stCxn id="1206" idx="2"/>
            <a:endCxn id="1223" idx="0"/>
          </p:cNvCxnSpPr>
          <p:nvPr/>
        </p:nvCxnSpPr>
        <p:spPr>
          <a:xfrm rot="16200000" flipH="1">
            <a:off x="15949520" y="14074426"/>
            <a:ext cx="345811" cy="6407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5" name="Shape 248">
            <a:extLst>
              <a:ext uri="{FF2B5EF4-FFF2-40B4-BE49-F238E27FC236}">
                <a16:creationId xmlns:a16="http://schemas.microsoft.com/office/drawing/2014/main" id="{614BF322-92F8-4ADA-8490-FE6988327CC7}"/>
              </a:ext>
            </a:extLst>
          </p:cNvPr>
          <p:cNvCxnSpPr>
            <a:cxnSpLocks/>
            <a:stCxn id="1221" idx="2"/>
            <a:endCxn id="1223" idx="0"/>
          </p:cNvCxnSpPr>
          <p:nvPr/>
        </p:nvCxnSpPr>
        <p:spPr>
          <a:xfrm rot="5400000">
            <a:off x="16707478" y="13957221"/>
            <a:ext cx="345811" cy="8751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6" name="Прямоугольник 1225">
            <a:extLst>
              <a:ext uri="{FF2B5EF4-FFF2-40B4-BE49-F238E27FC236}">
                <a16:creationId xmlns:a16="http://schemas.microsoft.com/office/drawing/2014/main" id="{D69111B0-7F17-46C1-A408-8B5185616562}"/>
              </a:ext>
            </a:extLst>
          </p:cNvPr>
          <p:cNvSpPr/>
          <p:nvPr/>
        </p:nvSpPr>
        <p:spPr>
          <a:xfrm>
            <a:off x="11349551" y="1456770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Помочь угнетённым народам Африки</a:t>
            </a:r>
            <a:endParaRPr lang="ru-RU" sz="300" dirty="0"/>
          </a:p>
        </p:txBody>
      </p:sp>
      <p:cxnSp>
        <p:nvCxnSpPr>
          <p:cNvPr id="1227" name="Shape 248">
            <a:extLst>
              <a:ext uri="{FF2B5EF4-FFF2-40B4-BE49-F238E27FC236}">
                <a16:creationId xmlns:a16="http://schemas.microsoft.com/office/drawing/2014/main" id="{24754496-27C1-4F52-BDCD-6E7BE22791A1}"/>
              </a:ext>
            </a:extLst>
          </p:cNvPr>
          <p:cNvCxnSpPr>
            <a:cxnSpLocks/>
            <a:stCxn id="1195" idx="2"/>
            <a:endCxn id="1226" idx="0"/>
          </p:cNvCxnSpPr>
          <p:nvPr/>
        </p:nvCxnSpPr>
        <p:spPr>
          <a:xfrm rot="16200000" flipH="1">
            <a:off x="11372110" y="14018027"/>
            <a:ext cx="339898" cy="759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Shape 248">
            <a:extLst>
              <a:ext uri="{FF2B5EF4-FFF2-40B4-BE49-F238E27FC236}">
                <a16:creationId xmlns:a16="http://schemas.microsoft.com/office/drawing/2014/main" id="{30A677AE-30FC-4AA3-96AD-EEDD748C7E1A}"/>
              </a:ext>
            </a:extLst>
          </p:cNvPr>
          <p:cNvCxnSpPr>
            <a:cxnSpLocks/>
            <a:stCxn id="1196" idx="2"/>
            <a:endCxn id="1226" idx="0"/>
          </p:cNvCxnSpPr>
          <p:nvPr/>
        </p:nvCxnSpPr>
        <p:spPr>
          <a:xfrm rot="5400000">
            <a:off x="12138936" y="14014279"/>
            <a:ext cx="336285" cy="7705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" name="Прямоугольник 1228">
            <a:extLst>
              <a:ext uri="{FF2B5EF4-FFF2-40B4-BE49-F238E27FC236}">
                <a16:creationId xmlns:a16="http://schemas.microsoft.com/office/drawing/2014/main" id="{BAE47216-7725-414F-8272-871B95DE6DB2}"/>
              </a:ext>
            </a:extLst>
          </p:cNvPr>
          <p:cNvSpPr/>
          <p:nvPr/>
        </p:nvSpPr>
        <p:spPr>
          <a:xfrm>
            <a:off x="6634045" y="11675126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Провозгласить ДЮАР</a:t>
            </a:r>
            <a:endParaRPr lang="ru-RU" sz="300" dirty="0"/>
          </a:p>
        </p:txBody>
      </p:sp>
      <p:sp>
        <p:nvSpPr>
          <p:cNvPr id="1230" name="Прямоугольник 1229">
            <a:extLst>
              <a:ext uri="{FF2B5EF4-FFF2-40B4-BE49-F238E27FC236}">
                <a16:creationId xmlns:a16="http://schemas.microsoft.com/office/drawing/2014/main" id="{D8394EA3-75E5-4705-92CC-E035A6EC5954}"/>
              </a:ext>
            </a:extLst>
          </p:cNvPr>
          <p:cNvSpPr/>
          <p:nvPr/>
        </p:nvSpPr>
        <p:spPr>
          <a:xfrm>
            <a:off x="5744946" y="14580408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Искать союз с западными демократами</a:t>
            </a:r>
            <a:endParaRPr lang="ru-RU" sz="300" dirty="0"/>
          </a:p>
        </p:txBody>
      </p:sp>
      <p:sp>
        <p:nvSpPr>
          <p:cNvPr id="1231" name="Прямоугольник 1230">
            <a:extLst>
              <a:ext uri="{FF2B5EF4-FFF2-40B4-BE49-F238E27FC236}">
                <a16:creationId xmlns:a16="http://schemas.microsoft.com/office/drawing/2014/main" id="{D0211F57-F098-41A2-9343-16B30FC794D2}"/>
              </a:ext>
            </a:extLst>
          </p:cNvPr>
          <p:cNvSpPr/>
          <p:nvPr/>
        </p:nvSpPr>
        <p:spPr>
          <a:xfrm>
            <a:off x="6634045" y="15535501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Сотрудничество с великими державами</a:t>
            </a:r>
            <a:endParaRPr lang="ru-RU" sz="300" dirty="0"/>
          </a:p>
        </p:txBody>
      </p:sp>
      <p:sp>
        <p:nvSpPr>
          <p:cNvPr id="1232" name="Прямоугольник 1231">
            <a:extLst>
              <a:ext uri="{FF2B5EF4-FFF2-40B4-BE49-F238E27FC236}">
                <a16:creationId xmlns:a16="http://schemas.microsoft.com/office/drawing/2014/main" id="{EE9AC2DC-D9F5-4AE6-8541-D5303D7C3A93}"/>
              </a:ext>
            </a:extLst>
          </p:cNvPr>
          <p:cNvSpPr/>
          <p:nvPr/>
        </p:nvSpPr>
        <p:spPr>
          <a:xfrm>
            <a:off x="4845330" y="15531126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Сокращение научного отставания</a:t>
            </a:r>
            <a:endParaRPr lang="ru-RU" sz="300" dirty="0"/>
          </a:p>
        </p:txBody>
      </p:sp>
      <p:sp>
        <p:nvSpPr>
          <p:cNvPr id="1233" name="Прямоугольник 1232">
            <a:extLst>
              <a:ext uri="{FF2B5EF4-FFF2-40B4-BE49-F238E27FC236}">
                <a16:creationId xmlns:a16="http://schemas.microsoft.com/office/drawing/2014/main" id="{8AE56C7D-164A-4065-8DC2-2B282A372539}"/>
              </a:ext>
            </a:extLst>
          </p:cNvPr>
          <p:cNvSpPr/>
          <p:nvPr/>
        </p:nvSpPr>
        <p:spPr>
          <a:xfrm>
            <a:off x="7456311" y="14580408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Демократический союз африканских народов Южной Африки</a:t>
            </a:r>
            <a:endParaRPr lang="ru-RU" sz="300" dirty="0"/>
          </a:p>
        </p:txBody>
      </p:sp>
      <p:cxnSp>
        <p:nvCxnSpPr>
          <p:cNvPr id="1234" name="Прямая соединительная линия 1233">
            <a:extLst>
              <a:ext uri="{FF2B5EF4-FFF2-40B4-BE49-F238E27FC236}">
                <a16:creationId xmlns:a16="http://schemas.microsoft.com/office/drawing/2014/main" id="{15A60B76-9A1C-44BB-A68D-885E39A61B51}"/>
              </a:ext>
            </a:extLst>
          </p:cNvPr>
          <p:cNvCxnSpPr>
            <a:cxnSpLocks/>
            <a:stCxn id="1230" idx="3"/>
            <a:endCxn id="1233" idx="1"/>
          </p:cNvCxnSpPr>
          <p:nvPr/>
        </p:nvCxnSpPr>
        <p:spPr>
          <a:xfrm>
            <a:off x="6889426" y="14899916"/>
            <a:ext cx="5668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5" name="Прямоугольник 1234">
            <a:extLst>
              <a:ext uri="{FF2B5EF4-FFF2-40B4-BE49-F238E27FC236}">
                <a16:creationId xmlns:a16="http://schemas.microsoft.com/office/drawing/2014/main" id="{83BE9369-E45D-4ED7-B04C-D16FCE035DA3}"/>
              </a:ext>
            </a:extLst>
          </p:cNvPr>
          <p:cNvSpPr/>
          <p:nvPr/>
        </p:nvSpPr>
        <p:spPr>
          <a:xfrm>
            <a:off x="7454881" y="16521088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Намибию</a:t>
            </a:r>
            <a:endParaRPr lang="ru-RU" sz="300" dirty="0"/>
          </a:p>
        </p:txBody>
      </p:sp>
      <p:sp>
        <p:nvSpPr>
          <p:cNvPr id="1236" name="Прямоугольник 1235">
            <a:extLst>
              <a:ext uri="{FF2B5EF4-FFF2-40B4-BE49-F238E27FC236}">
                <a16:creationId xmlns:a16="http://schemas.microsoft.com/office/drawing/2014/main" id="{B542E6C0-5C1F-43FA-935F-65DBAC5719B8}"/>
              </a:ext>
            </a:extLst>
          </p:cNvPr>
          <p:cNvSpPr/>
          <p:nvPr/>
        </p:nvSpPr>
        <p:spPr>
          <a:xfrm>
            <a:off x="8247663" y="17415781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Конго</a:t>
            </a:r>
            <a:endParaRPr lang="ru-RU" sz="300" dirty="0"/>
          </a:p>
        </p:txBody>
      </p:sp>
      <p:sp>
        <p:nvSpPr>
          <p:cNvPr id="1237" name="Прямоугольник 1236">
            <a:extLst>
              <a:ext uri="{FF2B5EF4-FFF2-40B4-BE49-F238E27FC236}">
                <a16:creationId xmlns:a16="http://schemas.microsoft.com/office/drawing/2014/main" id="{3AF47BC0-E26F-4B95-B5DB-5B9D57FC3E1B}"/>
              </a:ext>
            </a:extLst>
          </p:cNvPr>
          <p:cNvSpPr/>
          <p:nvPr/>
        </p:nvSpPr>
        <p:spPr>
          <a:xfrm>
            <a:off x="6627107" y="17415781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Конго</a:t>
            </a:r>
            <a:endParaRPr lang="ru-RU" sz="300" dirty="0"/>
          </a:p>
        </p:txBody>
      </p:sp>
      <p:cxnSp>
        <p:nvCxnSpPr>
          <p:cNvPr id="1238" name="Прямая соединительная линия 1237">
            <a:extLst>
              <a:ext uri="{FF2B5EF4-FFF2-40B4-BE49-F238E27FC236}">
                <a16:creationId xmlns:a16="http://schemas.microsoft.com/office/drawing/2014/main" id="{5BCB6815-E8EE-4D7F-B66D-2851B43DE68D}"/>
              </a:ext>
            </a:extLst>
          </p:cNvPr>
          <p:cNvCxnSpPr>
            <a:cxnSpLocks/>
            <a:stCxn id="1237" idx="3"/>
            <a:endCxn id="1236" idx="1"/>
          </p:cNvCxnSpPr>
          <p:nvPr/>
        </p:nvCxnSpPr>
        <p:spPr>
          <a:xfrm>
            <a:off x="7771587" y="17735289"/>
            <a:ext cx="4760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9" name="Shape 248">
            <a:extLst>
              <a:ext uri="{FF2B5EF4-FFF2-40B4-BE49-F238E27FC236}">
                <a16:creationId xmlns:a16="http://schemas.microsoft.com/office/drawing/2014/main" id="{A44FAC0D-DC3E-4EAA-8B39-DD3FAED691E4}"/>
              </a:ext>
            </a:extLst>
          </p:cNvPr>
          <p:cNvCxnSpPr>
            <a:cxnSpLocks/>
            <a:stCxn id="1229" idx="2"/>
            <a:endCxn id="1279" idx="0"/>
          </p:cNvCxnSpPr>
          <p:nvPr/>
        </p:nvCxnSpPr>
        <p:spPr>
          <a:xfrm rot="5400000">
            <a:off x="6604094" y="12018486"/>
            <a:ext cx="306536" cy="8978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0" name="Shape 248">
            <a:extLst>
              <a:ext uri="{FF2B5EF4-FFF2-40B4-BE49-F238E27FC236}">
                <a16:creationId xmlns:a16="http://schemas.microsoft.com/office/drawing/2014/main" id="{B17434B7-2A77-4AA6-9676-FDC9AAB1488F}"/>
              </a:ext>
            </a:extLst>
          </p:cNvPr>
          <p:cNvCxnSpPr>
            <a:cxnSpLocks/>
            <a:stCxn id="1229" idx="2"/>
            <a:endCxn id="1281" idx="0"/>
          </p:cNvCxnSpPr>
          <p:nvPr/>
        </p:nvCxnSpPr>
        <p:spPr>
          <a:xfrm rot="16200000" flipH="1">
            <a:off x="7460080" y="12060345"/>
            <a:ext cx="306536" cy="8141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1" name="Shape 248">
            <a:extLst>
              <a:ext uri="{FF2B5EF4-FFF2-40B4-BE49-F238E27FC236}">
                <a16:creationId xmlns:a16="http://schemas.microsoft.com/office/drawing/2014/main" id="{359BE51D-514C-4A2E-9088-1F60F866CD8D}"/>
              </a:ext>
            </a:extLst>
          </p:cNvPr>
          <p:cNvCxnSpPr>
            <a:cxnSpLocks/>
            <a:stCxn id="1230" idx="2"/>
            <a:endCxn id="1231" idx="0"/>
          </p:cNvCxnSpPr>
          <p:nvPr/>
        </p:nvCxnSpPr>
        <p:spPr>
          <a:xfrm rot="16200000" flipH="1">
            <a:off x="6603696" y="14932912"/>
            <a:ext cx="316078" cy="889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2" name="Shape 248">
            <a:extLst>
              <a:ext uri="{FF2B5EF4-FFF2-40B4-BE49-F238E27FC236}">
                <a16:creationId xmlns:a16="http://schemas.microsoft.com/office/drawing/2014/main" id="{AD97A95A-2816-49AD-95B8-E98C3DF44304}"/>
              </a:ext>
            </a:extLst>
          </p:cNvPr>
          <p:cNvCxnSpPr>
            <a:cxnSpLocks/>
            <a:stCxn id="1230" idx="2"/>
            <a:endCxn id="1232" idx="0"/>
          </p:cNvCxnSpPr>
          <p:nvPr/>
        </p:nvCxnSpPr>
        <p:spPr>
          <a:xfrm rot="5400000">
            <a:off x="5711527" y="14925466"/>
            <a:ext cx="311703" cy="8996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" name="Shape 248">
            <a:extLst>
              <a:ext uri="{FF2B5EF4-FFF2-40B4-BE49-F238E27FC236}">
                <a16:creationId xmlns:a16="http://schemas.microsoft.com/office/drawing/2014/main" id="{45FBD3A7-9F37-43E9-8748-0192C0030AD6}"/>
              </a:ext>
            </a:extLst>
          </p:cNvPr>
          <p:cNvCxnSpPr>
            <a:cxnSpLocks/>
            <a:stCxn id="1233" idx="2"/>
            <a:endCxn id="1235" idx="0"/>
          </p:cNvCxnSpPr>
          <p:nvPr/>
        </p:nvCxnSpPr>
        <p:spPr>
          <a:xfrm rot="5400000">
            <a:off x="7377004" y="15869540"/>
            <a:ext cx="1301665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4" name="Shape 248">
            <a:extLst>
              <a:ext uri="{FF2B5EF4-FFF2-40B4-BE49-F238E27FC236}">
                <a16:creationId xmlns:a16="http://schemas.microsoft.com/office/drawing/2014/main" id="{2FBA6FE8-473C-4F1D-82C1-91A5B129EA24}"/>
              </a:ext>
            </a:extLst>
          </p:cNvPr>
          <p:cNvCxnSpPr>
            <a:cxnSpLocks/>
            <a:stCxn id="1235" idx="2"/>
            <a:endCxn id="1237" idx="0"/>
          </p:cNvCxnSpPr>
          <p:nvPr/>
        </p:nvCxnSpPr>
        <p:spPr>
          <a:xfrm rot="5400000">
            <a:off x="7485395" y="16874055"/>
            <a:ext cx="255678" cy="8277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5" name="Shape 248">
            <a:extLst>
              <a:ext uri="{FF2B5EF4-FFF2-40B4-BE49-F238E27FC236}">
                <a16:creationId xmlns:a16="http://schemas.microsoft.com/office/drawing/2014/main" id="{33EE80FC-0853-44FA-8552-CB01C18D56EE}"/>
              </a:ext>
            </a:extLst>
          </p:cNvPr>
          <p:cNvCxnSpPr>
            <a:cxnSpLocks/>
            <a:stCxn id="1235" idx="2"/>
            <a:endCxn id="1236" idx="0"/>
          </p:cNvCxnSpPr>
          <p:nvPr/>
        </p:nvCxnSpPr>
        <p:spPr>
          <a:xfrm rot="16200000" flipH="1">
            <a:off x="8295673" y="16891551"/>
            <a:ext cx="255678" cy="792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6" name="Прямоугольник 1245">
            <a:extLst>
              <a:ext uri="{FF2B5EF4-FFF2-40B4-BE49-F238E27FC236}">
                <a16:creationId xmlns:a16="http://schemas.microsoft.com/office/drawing/2014/main" id="{8FBB2469-A66E-4902-91CB-C28CC7C23704}"/>
              </a:ext>
            </a:extLst>
          </p:cNvPr>
          <p:cNvSpPr/>
          <p:nvPr/>
        </p:nvSpPr>
        <p:spPr>
          <a:xfrm>
            <a:off x="10009296" y="17415781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Анголу</a:t>
            </a:r>
            <a:endParaRPr lang="ru-RU" sz="300" dirty="0"/>
          </a:p>
        </p:txBody>
      </p:sp>
      <p:sp>
        <p:nvSpPr>
          <p:cNvPr id="1247" name="Прямоугольник 1246">
            <a:extLst>
              <a:ext uri="{FF2B5EF4-FFF2-40B4-BE49-F238E27FC236}">
                <a16:creationId xmlns:a16="http://schemas.microsoft.com/office/drawing/2014/main" id="{97F0C3A1-2C9C-4D9C-9611-5AD46D763E98}"/>
              </a:ext>
            </a:extLst>
          </p:cNvPr>
          <p:cNvSpPr/>
          <p:nvPr/>
        </p:nvSpPr>
        <p:spPr>
          <a:xfrm>
            <a:off x="10009296" y="15533016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Эфиопию</a:t>
            </a:r>
            <a:endParaRPr lang="ru-RU" sz="300" dirty="0"/>
          </a:p>
        </p:txBody>
      </p:sp>
      <p:sp>
        <p:nvSpPr>
          <p:cNvPr id="1248" name="Прямоугольник 1247">
            <a:extLst>
              <a:ext uri="{FF2B5EF4-FFF2-40B4-BE49-F238E27FC236}">
                <a16:creationId xmlns:a16="http://schemas.microsoft.com/office/drawing/2014/main" id="{EB5A150A-6443-4683-8C9C-410017CCFC9E}"/>
              </a:ext>
            </a:extLst>
          </p:cNvPr>
          <p:cNvSpPr/>
          <p:nvPr/>
        </p:nvSpPr>
        <p:spPr>
          <a:xfrm>
            <a:off x="9148774" y="16485625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Мозамбик</a:t>
            </a:r>
            <a:endParaRPr lang="ru-RU" sz="300" dirty="0"/>
          </a:p>
        </p:txBody>
      </p:sp>
      <p:sp>
        <p:nvSpPr>
          <p:cNvPr id="1249" name="Прямоугольник 1248">
            <a:extLst>
              <a:ext uri="{FF2B5EF4-FFF2-40B4-BE49-F238E27FC236}">
                <a16:creationId xmlns:a16="http://schemas.microsoft.com/office/drawing/2014/main" id="{BD5E1CAD-4D37-4F12-8C8A-8514410DBA41}"/>
              </a:ext>
            </a:extLst>
          </p:cNvPr>
          <p:cNvSpPr/>
          <p:nvPr/>
        </p:nvSpPr>
        <p:spPr>
          <a:xfrm>
            <a:off x="8297592" y="15533017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Либерию</a:t>
            </a:r>
            <a:endParaRPr lang="ru-RU" sz="300" dirty="0"/>
          </a:p>
        </p:txBody>
      </p:sp>
      <p:cxnSp>
        <p:nvCxnSpPr>
          <p:cNvPr id="1250" name="Shape 248">
            <a:extLst>
              <a:ext uri="{FF2B5EF4-FFF2-40B4-BE49-F238E27FC236}">
                <a16:creationId xmlns:a16="http://schemas.microsoft.com/office/drawing/2014/main" id="{82CCE063-1598-4283-97DB-8B1CB76B5064}"/>
              </a:ext>
            </a:extLst>
          </p:cNvPr>
          <p:cNvCxnSpPr>
            <a:cxnSpLocks/>
            <a:stCxn id="1233" idx="2"/>
            <a:endCxn id="1247" idx="0"/>
          </p:cNvCxnSpPr>
          <p:nvPr/>
        </p:nvCxnSpPr>
        <p:spPr>
          <a:xfrm rot="16200000" flipH="1">
            <a:off x="9148247" y="14099726"/>
            <a:ext cx="313593" cy="25529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Shape 248">
            <a:extLst>
              <a:ext uri="{FF2B5EF4-FFF2-40B4-BE49-F238E27FC236}">
                <a16:creationId xmlns:a16="http://schemas.microsoft.com/office/drawing/2014/main" id="{CD17F692-FFA8-44EF-9753-80FD037BF48D}"/>
              </a:ext>
            </a:extLst>
          </p:cNvPr>
          <p:cNvCxnSpPr>
            <a:cxnSpLocks/>
            <a:stCxn id="1233" idx="2"/>
            <a:endCxn id="1249" idx="0"/>
          </p:cNvCxnSpPr>
          <p:nvPr/>
        </p:nvCxnSpPr>
        <p:spPr>
          <a:xfrm rot="16200000" flipH="1">
            <a:off x="8292394" y="14955579"/>
            <a:ext cx="313594" cy="8412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Shape 248">
            <a:extLst>
              <a:ext uri="{FF2B5EF4-FFF2-40B4-BE49-F238E27FC236}">
                <a16:creationId xmlns:a16="http://schemas.microsoft.com/office/drawing/2014/main" id="{932CA20F-C392-410A-B61F-AA73B7DA3D64}"/>
              </a:ext>
            </a:extLst>
          </p:cNvPr>
          <p:cNvCxnSpPr>
            <a:cxnSpLocks/>
            <a:stCxn id="1235" idx="2"/>
            <a:endCxn id="1246" idx="0"/>
          </p:cNvCxnSpPr>
          <p:nvPr/>
        </p:nvCxnSpPr>
        <p:spPr>
          <a:xfrm rot="16200000" flipH="1">
            <a:off x="9176489" y="16010734"/>
            <a:ext cx="255678" cy="25544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Shape 248">
            <a:extLst>
              <a:ext uri="{FF2B5EF4-FFF2-40B4-BE49-F238E27FC236}">
                <a16:creationId xmlns:a16="http://schemas.microsoft.com/office/drawing/2014/main" id="{1E161485-485F-40CF-8B4C-8E88292A771F}"/>
              </a:ext>
            </a:extLst>
          </p:cNvPr>
          <p:cNvCxnSpPr>
            <a:cxnSpLocks/>
            <a:stCxn id="1233" idx="2"/>
            <a:endCxn id="1248" idx="0"/>
          </p:cNvCxnSpPr>
          <p:nvPr/>
        </p:nvCxnSpPr>
        <p:spPr>
          <a:xfrm rot="16200000" flipH="1">
            <a:off x="8241681" y="15006292"/>
            <a:ext cx="1266202" cy="1692463"/>
          </a:xfrm>
          <a:prstGeom prst="bentConnector3">
            <a:avLst>
              <a:gd name="adj1" fmla="val 1286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4" name="Прямоугольник 1253">
            <a:extLst>
              <a:ext uri="{FF2B5EF4-FFF2-40B4-BE49-F238E27FC236}">
                <a16:creationId xmlns:a16="http://schemas.microsoft.com/office/drawing/2014/main" id="{C71C05B4-924F-4837-824E-A973559200FC}"/>
              </a:ext>
            </a:extLst>
          </p:cNvPr>
          <p:cNvSpPr/>
          <p:nvPr/>
        </p:nvSpPr>
        <p:spPr>
          <a:xfrm>
            <a:off x="19734650" y="11687116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Создать чёрную Республику</a:t>
            </a:r>
            <a:endParaRPr lang="ru-RU" sz="600" dirty="0"/>
          </a:p>
        </p:txBody>
      </p:sp>
      <p:sp>
        <p:nvSpPr>
          <p:cNvPr id="1255" name="Прямоугольник 1254">
            <a:extLst>
              <a:ext uri="{FF2B5EF4-FFF2-40B4-BE49-F238E27FC236}">
                <a16:creationId xmlns:a16="http://schemas.microsoft.com/office/drawing/2014/main" id="{3070C2A1-5E3B-41D9-B1C2-59BB723770FA}"/>
              </a:ext>
            </a:extLst>
          </p:cNvPr>
          <p:cNvSpPr/>
          <p:nvPr/>
        </p:nvSpPr>
        <p:spPr>
          <a:xfrm>
            <a:off x="18125975" y="12620677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Политика родной земли</a:t>
            </a:r>
            <a:endParaRPr lang="ru-RU" sz="600" dirty="0"/>
          </a:p>
        </p:txBody>
      </p:sp>
      <p:cxnSp>
        <p:nvCxnSpPr>
          <p:cNvPr id="1256" name="Прямая соединительная линия 1255">
            <a:extLst>
              <a:ext uri="{FF2B5EF4-FFF2-40B4-BE49-F238E27FC236}">
                <a16:creationId xmlns:a16="http://schemas.microsoft.com/office/drawing/2014/main" id="{4DAAE43F-E5AE-4224-9EE8-43D7AC949B04}"/>
              </a:ext>
            </a:extLst>
          </p:cNvPr>
          <p:cNvCxnSpPr>
            <a:cxnSpLocks/>
            <a:stCxn id="1305" idx="3"/>
            <a:endCxn id="1307" idx="1"/>
          </p:cNvCxnSpPr>
          <p:nvPr/>
        </p:nvCxnSpPr>
        <p:spPr>
          <a:xfrm>
            <a:off x="26703321" y="13010582"/>
            <a:ext cx="6273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7" name="Прямоугольник 1256">
            <a:extLst>
              <a:ext uri="{FF2B5EF4-FFF2-40B4-BE49-F238E27FC236}">
                <a16:creationId xmlns:a16="http://schemas.microsoft.com/office/drawing/2014/main" id="{68C5B820-77B7-4EB6-BC64-869A6DB6828A}"/>
              </a:ext>
            </a:extLst>
          </p:cNvPr>
          <p:cNvSpPr/>
          <p:nvPr/>
        </p:nvSpPr>
        <p:spPr>
          <a:xfrm>
            <a:off x="19734737" y="12620677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Ввести однопартийную систему</a:t>
            </a:r>
            <a:endParaRPr lang="ru-RU" sz="600" dirty="0"/>
          </a:p>
        </p:txBody>
      </p:sp>
      <p:sp>
        <p:nvSpPr>
          <p:cNvPr id="1258" name="Прямоугольник 1257">
            <a:extLst>
              <a:ext uri="{FF2B5EF4-FFF2-40B4-BE49-F238E27FC236}">
                <a16:creationId xmlns:a16="http://schemas.microsoft.com/office/drawing/2014/main" id="{A6396403-97AC-425B-B750-13CF841BAE6F}"/>
              </a:ext>
            </a:extLst>
          </p:cNvPr>
          <p:cNvSpPr/>
          <p:nvPr/>
        </p:nvSpPr>
        <p:spPr>
          <a:xfrm>
            <a:off x="21489362" y="12625086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Национализировать ресурсы южной Африки</a:t>
            </a:r>
            <a:endParaRPr lang="ru-RU" sz="600" dirty="0"/>
          </a:p>
        </p:txBody>
      </p:sp>
      <p:sp>
        <p:nvSpPr>
          <p:cNvPr id="1259" name="Прямоугольник 1258">
            <a:extLst>
              <a:ext uri="{FF2B5EF4-FFF2-40B4-BE49-F238E27FC236}">
                <a16:creationId xmlns:a16="http://schemas.microsoft.com/office/drawing/2014/main" id="{04031F46-11FF-46CD-826F-027E4B6DD4C4}"/>
              </a:ext>
            </a:extLst>
          </p:cNvPr>
          <p:cNvSpPr/>
          <p:nvPr/>
        </p:nvSpPr>
        <p:spPr>
          <a:xfrm>
            <a:off x="17307758" y="14574058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Вступить в Коминтерн</a:t>
            </a:r>
            <a:endParaRPr lang="ru-RU" sz="600" dirty="0"/>
          </a:p>
        </p:txBody>
      </p:sp>
      <p:sp>
        <p:nvSpPr>
          <p:cNvPr id="1260" name="Прямоугольник 1259">
            <a:extLst>
              <a:ext uri="{FF2B5EF4-FFF2-40B4-BE49-F238E27FC236}">
                <a16:creationId xmlns:a16="http://schemas.microsoft.com/office/drawing/2014/main" id="{F9A63634-DEAE-4C57-B0FA-6DA728EB4122}"/>
              </a:ext>
            </a:extLst>
          </p:cNvPr>
          <p:cNvSpPr/>
          <p:nvPr/>
        </p:nvSpPr>
        <p:spPr>
          <a:xfrm>
            <a:off x="16498202" y="15475880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советников из Кремля</a:t>
            </a:r>
            <a:endParaRPr lang="ru-RU" sz="600" dirty="0"/>
          </a:p>
        </p:txBody>
      </p:sp>
      <p:cxnSp>
        <p:nvCxnSpPr>
          <p:cNvPr id="1261" name="Shape 248">
            <a:extLst>
              <a:ext uri="{FF2B5EF4-FFF2-40B4-BE49-F238E27FC236}">
                <a16:creationId xmlns:a16="http://schemas.microsoft.com/office/drawing/2014/main" id="{0282016B-635F-474D-90E1-046E5563C6F5}"/>
              </a:ext>
            </a:extLst>
          </p:cNvPr>
          <p:cNvCxnSpPr>
            <a:cxnSpLocks/>
            <a:stCxn id="1259" idx="2"/>
            <a:endCxn id="1260" idx="0"/>
          </p:cNvCxnSpPr>
          <p:nvPr/>
        </p:nvCxnSpPr>
        <p:spPr>
          <a:xfrm rot="5400000">
            <a:off x="17343817" y="14939698"/>
            <a:ext cx="262807" cy="809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" name="Shape 248">
            <a:extLst>
              <a:ext uri="{FF2B5EF4-FFF2-40B4-BE49-F238E27FC236}">
                <a16:creationId xmlns:a16="http://schemas.microsoft.com/office/drawing/2014/main" id="{93F6E045-EA3D-4722-8354-CFF6EC5DED0E}"/>
              </a:ext>
            </a:extLst>
          </p:cNvPr>
          <p:cNvCxnSpPr>
            <a:cxnSpLocks/>
            <a:stCxn id="1254" idx="2"/>
            <a:endCxn id="1255" idx="0"/>
          </p:cNvCxnSpPr>
          <p:nvPr/>
        </p:nvCxnSpPr>
        <p:spPr>
          <a:xfrm rot="5400000">
            <a:off x="19355280" y="11669067"/>
            <a:ext cx="294546" cy="16086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Shape 248">
            <a:extLst>
              <a:ext uri="{FF2B5EF4-FFF2-40B4-BE49-F238E27FC236}">
                <a16:creationId xmlns:a16="http://schemas.microsoft.com/office/drawing/2014/main" id="{7A6CD8F4-4BC0-426A-B057-C0443010507F}"/>
              </a:ext>
            </a:extLst>
          </p:cNvPr>
          <p:cNvCxnSpPr>
            <a:cxnSpLocks/>
            <a:stCxn id="1254" idx="2"/>
            <a:endCxn id="1257" idx="0"/>
          </p:cNvCxnSpPr>
          <p:nvPr/>
        </p:nvCxnSpPr>
        <p:spPr>
          <a:xfrm rot="16200000" flipH="1">
            <a:off x="20159660" y="12473360"/>
            <a:ext cx="294546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Shape 248">
            <a:extLst>
              <a:ext uri="{FF2B5EF4-FFF2-40B4-BE49-F238E27FC236}">
                <a16:creationId xmlns:a16="http://schemas.microsoft.com/office/drawing/2014/main" id="{EB27AFB2-57CF-4B6F-8AD2-FF062C06800E}"/>
              </a:ext>
            </a:extLst>
          </p:cNvPr>
          <p:cNvCxnSpPr>
            <a:cxnSpLocks/>
            <a:stCxn id="1254" idx="2"/>
            <a:endCxn id="1258" idx="0"/>
          </p:cNvCxnSpPr>
          <p:nvPr/>
        </p:nvCxnSpPr>
        <p:spPr>
          <a:xfrm rot="16200000" flipH="1">
            <a:off x="21034769" y="11598252"/>
            <a:ext cx="298955" cy="17547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hape 248">
            <a:extLst>
              <a:ext uri="{FF2B5EF4-FFF2-40B4-BE49-F238E27FC236}">
                <a16:creationId xmlns:a16="http://schemas.microsoft.com/office/drawing/2014/main" id="{F307DAC8-A0D9-4088-9FCC-25AAB00BBDEB}"/>
              </a:ext>
            </a:extLst>
          </p:cNvPr>
          <p:cNvCxnSpPr>
            <a:cxnSpLocks/>
            <a:stCxn id="1255" idx="2"/>
            <a:endCxn id="1192" idx="0"/>
          </p:cNvCxnSpPr>
          <p:nvPr/>
        </p:nvCxnSpPr>
        <p:spPr>
          <a:xfrm rot="5400000">
            <a:off x="18538638" y="13417611"/>
            <a:ext cx="317496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Прямая соединительная линия 1265">
            <a:extLst>
              <a:ext uri="{FF2B5EF4-FFF2-40B4-BE49-F238E27FC236}">
                <a16:creationId xmlns:a16="http://schemas.microsoft.com/office/drawing/2014/main" id="{5A546007-784E-49F9-9540-33521C7200B9}"/>
              </a:ext>
            </a:extLst>
          </p:cNvPr>
          <p:cNvCxnSpPr>
            <a:cxnSpLocks/>
            <a:stCxn id="1259" idx="3"/>
          </p:cNvCxnSpPr>
          <p:nvPr/>
        </p:nvCxnSpPr>
        <p:spPr>
          <a:xfrm>
            <a:off x="18452238" y="14893566"/>
            <a:ext cx="1535249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7" name="Прямоугольник 1266">
            <a:extLst>
              <a:ext uri="{FF2B5EF4-FFF2-40B4-BE49-F238E27FC236}">
                <a16:creationId xmlns:a16="http://schemas.microsoft.com/office/drawing/2014/main" id="{4DC104E7-CAA6-42C0-A913-B6015E5D532F}"/>
              </a:ext>
            </a:extLst>
          </p:cNvPr>
          <p:cNvSpPr/>
          <p:nvPr/>
        </p:nvSpPr>
        <p:spPr>
          <a:xfrm>
            <a:off x="16507727" y="16485624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Программа обмена студентами</a:t>
            </a:r>
            <a:endParaRPr lang="ru-RU" sz="600" dirty="0"/>
          </a:p>
        </p:txBody>
      </p:sp>
      <p:sp>
        <p:nvSpPr>
          <p:cNvPr id="1268" name="Прямоугольник 1267">
            <a:extLst>
              <a:ext uri="{FF2B5EF4-FFF2-40B4-BE49-F238E27FC236}">
                <a16:creationId xmlns:a16="http://schemas.microsoft.com/office/drawing/2014/main" id="{BA2D2DBB-C93B-4FB9-ACB8-0D4AD8C14B94}"/>
              </a:ext>
            </a:extLst>
          </p:cNvPr>
          <p:cNvSpPr/>
          <p:nvPr/>
        </p:nvSpPr>
        <p:spPr>
          <a:xfrm>
            <a:off x="18133841" y="16501168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Принести коммунизм в Намибию</a:t>
            </a:r>
            <a:endParaRPr lang="ru-RU" sz="600" dirty="0"/>
          </a:p>
        </p:txBody>
      </p:sp>
      <p:sp>
        <p:nvSpPr>
          <p:cNvPr id="1269" name="Прямоугольник 1268">
            <a:extLst>
              <a:ext uri="{FF2B5EF4-FFF2-40B4-BE49-F238E27FC236}">
                <a16:creationId xmlns:a16="http://schemas.microsoft.com/office/drawing/2014/main" id="{89AF4D2E-8DF7-4939-AAFA-642F5788AA03}"/>
              </a:ext>
            </a:extLst>
          </p:cNvPr>
          <p:cNvSpPr/>
          <p:nvPr/>
        </p:nvSpPr>
        <p:spPr>
          <a:xfrm>
            <a:off x="18961218" y="17385089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Анголу и Мозамбик</a:t>
            </a:r>
            <a:endParaRPr lang="ru-RU" sz="600" dirty="0"/>
          </a:p>
        </p:txBody>
      </p:sp>
      <p:sp>
        <p:nvSpPr>
          <p:cNvPr id="1270" name="Прямоугольник 1269">
            <a:extLst>
              <a:ext uri="{FF2B5EF4-FFF2-40B4-BE49-F238E27FC236}">
                <a16:creationId xmlns:a16="http://schemas.microsoft.com/office/drawing/2014/main" id="{BBCE5E42-3696-4E80-9796-2C68F37A3EDF}"/>
              </a:ext>
            </a:extLst>
          </p:cNvPr>
          <p:cNvSpPr/>
          <p:nvPr/>
        </p:nvSpPr>
        <p:spPr>
          <a:xfrm>
            <a:off x="18954419" y="18331415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Деколонизация Конго</a:t>
            </a:r>
            <a:endParaRPr lang="ru-RU" sz="600" dirty="0"/>
          </a:p>
        </p:txBody>
      </p:sp>
      <p:sp>
        <p:nvSpPr>
          <p:cNvPr id="1271" name="Прямоугольник 1270">
            <a:extLst>
              <a:ext uri="{FF2B5EF4-FFF2-40B4-BE49-F238E27FC236}">
                <a16:creationId xmlns:a16="http://schemas.microsoft.com/office/drawing/2014/main" id="{DD1B4B90-EACE-473A-8644-26A0E2F9F211}"/>
              </a:ext>
            </a:extLst>
          </p:cNvPr>
          <p:cNvSpPr/>
          <p:nvPr/>
        </p:nvSpPr>
        <p:spPr>
          <a:xfrm>
            <a:off x="17302299" y="17385089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Объединить Южноафриканскую республику</a:t>
            </a:r>
            <a:endParaRPr lang="ru-RU" sz="600" dirty="0"/>
          </a:p>
        </p:txBody>
      </p:sp>
      <p:sp>
        <p:nvSpPr>
          <p:cNvPr id="1272" name="Прямоугольник 1271">
            <a:extLst>
              <a:ext uri="{FF2B5EF4-FFF2-40B4-BE49-F238E27FC236}">
                <a16:creationId xmlns:a16="http://schemas.microsoft.com/office/drawing/2014/main" id="{C52D7032-3C1C-4C77-B9AA-836F8CA47AC4}"/>
              </a:ext>
            </a:extLst>
          </p:cNvPr>
          <p:cNvSpPr/>
          <p:nvPr/>
        </p:nvSpPr>
        <p:spPr>
          <a:xfrm>
            <a:off x="20623840" y="17385089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Потребовать Мадагаскар</a:t>
            </a:r>
            <a:endParaRPr lang="ru-RU" sz="600" dirty="0"/>
          </a:p>
        </p:txBody>
      </p:sp>
      <p:cxnSp>
        <p:nvCxnSpPr>
          <p:cNvPr id="1273" name="Shape 248">
            <a:extLst>
              <a:ext uri="{FF2B5EF4-FFF2-40B4-BE49-F238E27FC236}">
                <a16:creationId xmlns:a16="http://schemas.microsoft.com/office/drawing/2014/main" id="{6CB5A524-650D-457C-B9F0-FBFF2DFB84EF}"/>
              </a:ext>
            </a:extLst>
          </p:cNvPr>
          <p:cNvCxnSpPr>
            <a:cxnSpLocks/>
            <a:stCxn id="1260" idx="2"/>
            <a:endCxn id="1267" idx="0"/>
          </p:cNvCxnSpPr>
          <p:nvPr/>
        </p:nvCxnSpPr>
        <p:spPr>
          <a:xfrm rot="16200000" flipH="1">
            <a:off x="16889840" y="16295496"/>
            <a:ext cx="370729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" name="Shape 248">
            <a:extLst>
              <a:ext uri="{FF2B5EF4-FFF2-40B4-BE49-F238E27FC236}">
                <a16:creationId xmlns:a16="http://schemas.microsoft.com/office/drawing/2014/main" id="{5A8C5F82-6726-495B-ABD2-B79FDBC6CC16}"/>
              </a:ext>
            </a:extLst>
          </p:cNvPr>
          <p:cNvCxnSpPr>
            <a:cxnSpLocks/>
            <a:stCxn id="1322" idx="2"/>
            <a:endCxn id="1271" idx="0"/>
          </p:cNvCxnSpPr>
          <p:nvPr/>
        </p:nvCxnSpPr>
        <p:spPr>
          <a:xfrm rot="5400000">
            <a:off x="18068692" y="15920741"/>
            <a:ext cx="1270195" cy="1658500"/>
          </a:xfrm>
          <a:prstGeom prst="bentConnector3">
            <a:avLst>
              <a:gd name="adj1" fmla="val 1434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hape 248">
            <a:extLst>
              <a:ext uri="{FF2B5EF4-FFF2-40B4-BE49-F238E27FC236}">
                <a16:creationId xmlns:a16="http://schemas.microsoft.com/office/drawing/2014/main" id="{3A4A01F9-4B17-4C2C-A4EF-04299786FB47}"/>
              </a:ext>
            </a:extLst>
          </p:cNvPr>
          <p:cNvCxnSpPr>
            <a:cxnSpLocks/>
            <a:stCxn id="1269" idx="2"/>
            <a:endCxn id="1270" idx="0"/>
          </p:cNvCxnSpPr>
          <p:nvPr/>
        </p:nvCxnSpPr>
        <p:spPr>
          <a:xfrm rot="5400000">
            <a:off x="19376404" y="18174360"/>
            <a:ext cx="307311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6" name="Прямоугольник 1275">
            <a:extLst>
              <a:ext uri="{FF2B5EF4-FFF2-40B4-BE49-F238E27FC236}">
                <a16:creationId xmlns:a16="http://schemas.microsoft.com/office/drawing/2014/main" id="{530DDFFA-BAEE-4B02-99D1-EA997427086C}"/>
              </a:ext>
            </a:extLst>
          </p:cNvPr>
          <p:cNvSpPr/>
          <p:nvPr/>
        </p:nvSpPr>
        <p:spPr>
          <a:xfrm>
            <a:off x="21489362" y="13587682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Провести коллективизацию среди фермеров</a:t>
            </a:r>
            <a:endParaRPr lang="ru-RU" sz="600" dirty="0"/>
          </a:p>
        </p:txBody>
      </p:sp>
      <p:cxnSp>
        <p:nvCxnSpPr>
          <p:cNvPr id="1277" name="Shape 248">
            <a:extLst>
              <a:ext uri="{FF2B5EF4-FFF2-40B4-BE49-F238E27FC236}">
                <a16:creationId xmlns:a16="http://schemas.microsoft.com/office/drawing/2014/main" id="{94549A53-61F5-46F6-80A6-308C11E308D3}"/>
              </a:ext>
            </a:extLst>
          </p:cNvPr>
          <p:cNvCxnSpPr>
            <a:cxnSpLocks/>
            <a:stCxn id="1284" idx="2"/>
            <a:endCxn id="1322" idx="0"/>
          </p:cNvCxnSpPr>
          <p:nvPr/>
        </p:nvCxnSpPr>
        <p:spPr>
          <a:xfrm rot="5400000">
            <a:off x="19402445" y="15345285"/>
            <a:ext cx="261188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hape 248">
            <a:extLst>
              <a:ext uri="{FF2B5EF4-FFF2-40B4-BE49-F238E27FC236}">
                <a16:creationId xmlns:a16="http://schemas.microsoft.com/office/drawing/2014/main" id="{7256065D-1FC9-465F-9240-3EE91AD44563}"/>
              </a:ext>
            </a:extLst>
          </p:cNvPr>
          <p:cNvCxnSpPr>
            <a:cxnSpLocks/>
            <a:stCxn id="1259" idx="2"/>
            <a:endCxn id="1322" idx="0"/>
          </p:cNvCxnSpPr>
          <p:nvPr/>
        </p:nvCxnSpPr>
        <p:spPr>
          <a:xfrm rot="16200000" flipH="1">
            <a:off x="18575115" y="14517955"/>
            <a:ext cx="262806" cy="16530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9" name="Прямоугольник 1278">
            <a:extLst>
              <a:ext uri="{FF2B5EF4-FFF2-40B4-BE49-F238E27FC236}">
                <a16:creationId xmlns:a16="http://schemas.microsoft.com/office/drawing/2014/main" id="{B5612B68-8FCE-4E21-86D6-F3BD57EEB768}"/>
              </a:ext>
            </a:extLst>
          </p:cNvPr>
          <p:cNvSpPr/>
          <p:nvPr/>
        </p:nvSpPr>
        <p:spPr>
          <a:xfrm>
            <a:off x="5736199" y="12620677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Путь мирной пропаганды</a:t>
            </a:r>
            <a:endParaRPr lang="ru-RU" sz="300" dirty="0"/>
          </a:p>
        </p:txBody>
      </p:sp>
      <p:sp>
        <p:nvSpPr>
          <p:cNvPr id="1280" name="Прямоугольник 1279">
            <a:extLst>
              <a:ext uri="{FF2B5EF4-FFF2-40B4-BE49-F238E27FC236}">
                <a16:creationId xmlns:a16="http://schemas.microsoft.com/office/drawing/2014/main" id="{692E9A1F-5384-4B6E-A4E6-C588F569D84D}"/>
              </a:ext>
            </a:extLst>
          </p:cNvPr>
          <p:cNvSpPr/>
          <p:nvPr/>
        </p:nvSpPr>
        <p:spPr>
          <a:xfrm>
            <a:off x="4052300" y="12620677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Репрессировать коммунистов</a:t>
            </a:r>
            <a:endParaRPr lang="ru-RU" sz="600" dirty="0"/>
          </a:p>
        </p:txBody>
      </p:sp>
      <p:sp>
        <p:nvSpPr>
          <p:cNvPr id="1281" name="Прямоугольник 1280">
            <a:extLst>
              <a:ext uri="{FF2B5EF4-FFF2-40B4-BE49-F238E27FC236}">
                <a16:creationId xmlns:a16="http://schemas.microsoft.com/office/drawing/2014/main" id="{72646326-C763-4CF2-8F11-377B18204B2E}"/>
              </a:ext>
            </a:extLst>
          </p:cNvPr>
          <p:cNvSpPr/>
          <p:nvPr/>
        </p:nvSpPr>
        <p:spPr>
          <a:xfrm>
            <a:off x="7448172" y="12620677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Умеренная радикализация партии</a:t>
            </a:r>
            <a:endParaRPr lang="ru-RU" sz="300" dirty="0"/>
          </a:p>
        </p:txBody>
      </p:sp>
      <p:sp>
        <p:nvSpPr>
          <p:cNvPr id="1282" name="Прямоугольник 1281">
            <a:extLst>
              <a:ext uri="{FF2B5EF4-FFF2-40B4-BE49-F238E27FC236}">
                <a16:creationId xmlns:a16="http://schemas.microsoft.com/office/drawing/2014/main" id="{4B314C74-F6BB-4DC7-B1AC-97C1CF9F6190}"/>
              </a:ext>
            </a:extLst>
          </p:cNvPr>
          <p:cNvSpPr/>
          <p:nvPr/>
        </p:nvSpPr>
        <p:spPr>
          <a:xfrm>
            <a:off x="9129746" y="12620677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050" dirty="0"/>
              <a:t>Разрешить женщинам вступать в конгресс</a:t>
            </a:r>
            <a:endParaRPr lang="ru-RU" sz="600" dirty="0"/>
          </a:p>
        </p:txBody>
      </p:sp>
      <p:sp>
        <p:nvSpPr>
          <p:cNvPr id="1283" name="Прямоугольник 1282">
            <a:extLst>
              <a:ext uri="{FF2B5EF4-FFF2-40B4-BE49-F238E27FC236}">
                <a16:creationId xmlns:a16="http://schemas.microsoft.com/office/drawing/2014/main" id="{1A446AC1-FE96-406A-B92E-0D9E5A1FC8ED}"/>
              </a:ext>
            </a:extLst>
          </p:cNvPr>
          <p:cNvSpPr/>
          <p:nvPr/>
        </p:nvSpPr>
        <p:spPr>
          <a:xfrm>
            <a:off x="4848821" y="13572265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Межконфессиональная африканская федерация министров</a:t>
            </a:r>
            <a:endParaRPr lang="ru-RU" sz="300" dirty="0"/>
          </a:p>
        </p:txBody>
      </p:sp>
      <p:sp>
        <p:nvSpPr>
          <p:cNvPr id="1284" name="Прямоугольник 1283">
            <a:extLst>
              <a:ext uri="{FF2B5EF4-FFF2-40B4-BE49-F238E27FC236}">
                <a16:creationId xmlns:a16="http://schemas.microsoft.com/office/drawing/2014/main" id="{BE05FA03-810E-4A1E-9E80-257807B77A30}"/>
              </a:ext>
            </a:extLst>
          </p:cNvPr>
          <p:cNvSpPr/>
          <p:nvPr/>
        </p:nvSpPr>
        <p:spPr>
          <a:xfrm>
            <a:off x="18960799" y="14575676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Лига национального освобождения</a:t>
            </a:r>
            <a:endParaRPr lang="ru-RU" sz="600" dirty="0"/>
          </a:p>
        </p:txBody>
      </p:sp>
      <p:cxnSp>
        <p:nvCxnSpPr>
          <p:cNvPr id="1285" name="Прямая соединительная линия 1284">
            <a:extLst>
              <a:ext uri="{FF2B5EF4-FFF2-40B4-BE49-F238E27FC236}">
                <a16:creationId xmlns:a16="http://schemas.microsoft.com/office/drawing/2014/main" id="{FD488A15-1006-4FD7-8283-8EAECF11F21A}"/>
              </a:ext>
            </a:extLst>
          </p:cNvPr>
          <p:cNvCxnSpPr>
            <a:cxnSpLocks/>
            <a:stCxn id="1279" idx="3"/>
            <a:endCxn id="1281" idx="1"/>
          </p:cNvCxnSpPr>
          <p:nvPr/>
        </p:nvCxnSpPr>
        <p:spPr>
          <a:xfrm>
            <a:off x="6880679" y="12940185"/>
            <a:ext cx="5674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6" name="Shape 248">
            <a:extLst>
              <a:ext uri="{FF2B5EF4-FFF2-40B4-BE49-F238E27FC236}">
                <a16:creationId xmlns:a16="http://schemas.microsoft.com/office/drawing/2014/main" id="{212615EC-D14F-4990-88A4-FC6195D3C25F}"/>
              </a:ext>
            </a:extLst>
          </p:cNvPr>
          <p:cNvCxnSpPr>
            <a:cxnSpLocks/>
            <a:stCxn id="1229" idx="2"/>
            <a:endCxn id="1282" idx="0"/>
          </p:cNvCxnSpPr>
          <p:nvPr/>
        </p:nvCxnSpPr>
        <p:spPr>
          <a:xfrm rot="16200000" flipH="1">
            <a:off x="8300867" y="11219558"/>
            <a:ext cx="306536" cy="24957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7" name="Shape 248">
            <a:extLst>
              <a:ext uri="{FF2B5EF4-FFF2-40B4-BE49-F238E27FC236}">
                <a16:creationId xmlns:a16="http://schemas.microsoft.com/office/drawing/2014/main" id="{364FF8DD-E809-47AA-8B1B-375D43C10321}"/>
              </a:ext>
            </a:extLst>
          </p:cNvPr>
          <p:cNvCxnSpPr>
            <a:cxnSpLocks/>
            <a:stCxn id="1229" idx="2"/>
            <a:endCxn id="1280" idx="0"/>
          </p:cNvCxnSpPr>
          <p:nvPr/>
        </p:nvCxnSpPr>
        <p:spPr>
          <a:xfrm rot="5400000">
            <a:off x="5762145" y="11176537"/>
            <a:ext cx="306536" cy="25817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Shape 248">
            <a:extLst>
              <a:ext uri="{FF2B5EF4-FFF2-40B4-BE49-F238E27FC236}">
                <a16:creationId xmlns:a16="http://schemas.microsoft.com/office/drawing/2014/main" id="{E0559201-0484-44BD-BAC6-BF8FD775C237}"/>
              </a:ext>
            </a:extLst>
          </p:cNvPr>
          <p:cNvCxnSpPr>
            <a:cxnSpLocks/>
            <a:stCxn id="1279" idx="2"/>
            <a:endCxn id="1283" idx="0"/>
          </p:cNvCxnSpPr>
          <p:nvPr/>
        </p:nvCxnSpPr>
        <p:spPr>
          <a:xfrm rot="5400000">
            <a:off x="5708464" y="12972289"/>
            <a:ext cx="312573" cy="887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Shape 248">
            <a:extLst>
              <a:ext uri="{FF2B5EF4-FFF2-40B4-BE49-F238E27FC236}">
                <a16:creationId xmlns:a16="http://schemas.microsoft.com/office/drawing/2014/main" id="{14D64173-74BC-479E-BC89-160141F1F660}"/>
              </a:ext>
            </a:extLst>
          </p:cNvPr>
          <p:cNvCxnSpPr>
            <a:cxnSpLocks/>
            <a:stCxn id="1281" idx="2"/>
            <a:endCxn id="1155" idx="0"/>
          </p:cNvCxnSpPr>
          <p:nvPr/>
        </p:nvCxnSpPr>
        <p:spPr>
          <a:xfrm rot="16200000" flipH="1">
            <a:off x="8286479" y="12993625"/>
            <a:ext cx="313596" cy="845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Shape 248">
            <a:extLst>
              <a:ext uri="{FF2B5EF4-FFF2-40B4-BE49-F238E27FC236}">
                <a16:creationId xmlns:a16="http://schemas.microsoft.com/office/drawing/2014/main" id="{4FF11EBF-0081-48E8-B08E-DB983762F3EB}"/>
              </a:ext>
            </a:extLst>
          </p:cNvPr>
          <p:cNvCxnSpPr>
            <a:cxnSpLocks/>
            <a:stCxn id="1279" idx="2"/>
            <a:endCxn id="1203" idx="0"/>
          </p:cNvCxnSpPr>
          <p:nvPr/>
        </p:nvCxnSpPr>
        <p:spPr>
          <a:xfrm rot="16200000" flipH="1">
            <a:off x="6592592" y="12975539"/>
            <a:ext cx="329540" cy="897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Shape 248">
            <a:extLst>
              <a:ext uri="{FF2B5EF4-FFF2-40B4-BE49-F238E27FC236}">
                <a16:creationId xmlns:a16="http://schemas.microsoft.com/office/drawing/2014/main" id="{1C9BB7FA-20D6-4C60-B560-BD0DDAE687B5}"/>
              </a:ext>
            </a:extLst>
          </p:cNvPr>
          <p:cNvCxnSpPr>
            <a:cxnSpLocks/>
            <a:stCxn id="1281" idx="2"/>
            <a:endCxn id="1203" idx="0"/>
          </p:cNvCxnSpPr>
          <p:nvPr/>
        </p:nvCxnSpPr>
        <p:spPr>
          <a:xfrm rot="5400000">
            <a:off x="7448579" y="13017399"/>
            <a:ext cx="329540" cy="8141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2" name="Shape 248">
            <a:extLst>
              <a:ext uri="{FF2B5EF4-FFF2-40B4-BE49-F238E27FC236}">
                <a16:creationId xmlns:a16="http://schemas.microsoft.com/office/drawing/2014/main" id="{D3607EBB-463D-4D18-AA97-1D6D2006716A}"/>
              </a:ext>
            </a:extLst>
          </p:cNvPr>
          <p:cNvCxnSpPr>
            <a:cxnSpLocks/>
            <a:stCxn id="1203" idx="2"/>
            <a:endCxn id="1233" idx="0"/>
          </p:cNvCxnSpPr>
          <p:nvPr/>
        </p:nvCxnSpPr>
        <p:spPr>
          <a:xfrm rot="16200000" flipH="1">
            <a:off x="7441338" y="13993194"/>
            <a:ext cx="352161" cy="8222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3" name="Shape 248">
            <a:extLst>
              <a:ext uri="{FF2B5EF4-FFF2-40B4-BE49-F238E27FC236}">
                <a16:creationId xmlns:a16="http://schemas.microsoft.com/office/drawing/2014/main" id="{05FBFDC2-6AE7-4BAB-B75A-A09D7F686DE4}"/>
              </a:ext>
            </a:extLst>
          </p:cNvPr>
          <p:cNvCxnSpPr>
            <a:cxnSpLocks/>
            <a:stCxn id="1203" idx="2"/>
            <a:endCxn id="1230" idx="0"/>
          </p:cNvCxnSpPr>
          <p:nvPr/>
        </p:nvCxnSpPr>
        <p:spPr>
          <a:xfrm rot="5400000">
            <a:off x="6585656" y="13959778"/>
            <a:ext cx="352161" cy="889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4" name="Прямоугольник 1293">
            <a:extLst>
              <a:ext uri="{FF2B5EF4-FFF2-40B4-BE49-F238E27FC236}">
                <a16:creationId xmlns:a16="http://schemas.microsoft.com/office/drawing/2014/main" id="{51F176C6-53BF-46D1-88C3-4E23B112B7C1}"/>
              </a:ext>
            </a:extLst>
          </p:cNvPr>
          <p:cNvSpPr/>
          <p:nvPr/>
        </p:nvSpPr>
        <p:spPr>
          <a:xfrm>
            <a:off x="5743386" y="16536970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Инвестиции от союзников</a:t>
            </a:r>
            <a:endParaRPr lang="ru-RU" sz="300" dirty="0"/>
          </a:p>
        </p:txBody>
      </p:sp>
      <p:cxnSp>
        <p:nvCxnSpPr>
          <p:cNvPr id="1295" name="Shape 248">
            <a:extLst>
              <a:ext uri="{FF2B5EF4-FFF2-40B4-BE49-F238E27FC236}">
                <a16:creationId xmlns:a16="http://schemas.microsoft.com/office/drawing/2014/main" id="{7D94C60A-A54A-4AFD-9459-7A088A540C6E}"/>
              </a:ext>
            </a:extLst>
          </p:cNvPr>
          <p:cNvCxnSpPr>
            <a:cxnSpLocks/>
            <a:stCxn id="1230" idx="2"/>
            <a:endCxn id="1294" idx="0"/>
          </p:cNvCxnSpPr>
          <p:nvPr/>
        </p:nvCxnSpPr>
        <p:spPr>
          <a:xfrm rot="5400000">
            <a:off x="5657633" y="15877416"/>
            <a:ext cx="1317547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6" name="Прямоугольник 1295">
            <a:extLst>
              <a:ext uri="{FF2B5EF4-FFF2-40B4-BE49-F238E27FC236}">
                <a16:creationId xmlns:a16="http://schemas.microsoft.com/office/drawing/2014/main" id="{409B75DF-10D0-46FA-892B-B34FFE709236}"/>
              </a:ext>
            </a:extLst>
          </p:cNvPr>
          <p:cNvSpPr/>
          <p:nvPr/>
        </p:nvSpPr>
        <p:spPr>
          <a:xfrm>
            <a:off x="11014630" y="16485624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Родезию</a:t>
            </a:r>
            <a:endParaRPr lang="ru-RU" sz="300" dirty="0"/>
          </a:p>
        </p:txBody>
      </p:sp>
      <p:cxnSp>
        <p:nvCxnSpPr>
          <p:cNvPr id="1297" name="Shape 248">
            <a:extLst>
              <a:ext uri="{FF2B5EF4-FFF2-40B4-BE49-F238E27FC236}">
                <a16:creationId xmlns:a16="http://schemas.microsoft.com/office/drawing/2014/main" id="{12A7E96B-E315-4318-8B9B-0C5E6EC615B7}"/>
              </a:ext>
            </a:extLst>
          </p:cNvPr>
          <p:cNvCxnSpPr>
            <a:cxnSpLocks/>
            <a:stCxn id="1233" idx="2"/>
            <a:endCxn id="1296" idx="0"/>
          </p:cNvCxnSpPr>
          <p:nvPr/>
        </p:nvCxnSpPr>
        <p:spPr>
          <a:xfrm rot="16200000" flipH="1">
            <a:off x="9174610" y="14073363"/>
            <a:ext cx="1266201" cy="3558319"/>
          </a:xfrm>
          <a:prstGeom prst="bentConnector3">
            <a:avLst>
              <a:gd name="adj1" fmla="val 1286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8" name="Прямоугольник 1297">
            <a:extLst>
              <a:ext uri="{FF2B5EF4-FFF2-40B4-BE49-F238E27FC236}">
                <a16:creationId xmlns:a16="http://schemas.microsoft.com/office/drawing/2014/main" id="{499826B4-42EA-4214-B142-901ACEFD579A}"/>
              </a:ext>
            </a:extLst>
          </p:cNvPr>
          <p:cNvSpPr/>
          <p:nvPr/>
        </p:nvSpPr>
        <p:spPr>
          <a:xfrm>
            <a:off x="42635276" y="262337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Мастерские чернокожих</a:t>
            </a:r>
            <a:endParaRPr lang="ru-RU" sz="300" dirty="0"/>
          </a:p>
        </p:txBody>
      </p:sp>
      <p:sp>
        <p:nvSpPr>
          <p:cNvPr id="1299" name="Прямоугольник 1298">
            <a:extLst>
              <a:ext uri="{FF2B5EF4-FFF2-40B4-BE49-F238E27FC236}">
                <a16:creationId xmlns:a16="http://schemas.microsoft.com/office/drawing/2014/main" id="{1531EEC4-B9F0-4A18-9BB7-3509CFD8E512}"/>
              </a:ext>
            </a:extLst>
          </p:cNvPr>
          <p:cNvSpPr/>
          <p:nvPr/>
        </p:nvSpPr>
        <p:spPr>
          <a:xfrm>
            <a:off x="36593723" y="1031722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1300" name="Прямоугольник 1299">
            <a:extLst>
              <a:ext uri="{FF2B5EF4-FFF2-40B4-BE49-F238E27FC236}">
                <a16:creationId xmlns:a16="http://schemas.microsoft.com/office/drawing/2014/main" id="{3F62C86B-7AA2-47D4-ABC7-82A440B66B3D}"/>
              </a:ext>
            </a:extLst>
          </p:cNvPr>
          <p:cNvSpPr/>
          <p:nvPr/>
        </p:nvSpPr>
        <p:spPr>
          <a:xfrm>
            <a:off x="44184950" y="262397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Расширение сельского хозяйства</a:t>
            </a:r>
            <a:endParaRPr lang="ru-RU" sz="300" dirty="0"/>
          </a:p>
        </p:txBody>
      </p:sp>
      <p:sp>
        <p:nvSpPr>
          <p:cNvPr id="1301" name="Прямоугольник 1300">
            <a:extLst>
              <a:ext uri="{FF2B5EF4-FFF2-40B4-BE49-F238E27FC236}">
                <a16:creationId xmlns:a16="http://schemas.microsoft.com/office/drawing/2014/main" id="{7404CE55-A1CA-4CA1-BD36-4A38BF399050}"/>
              </a:ext>
            </a:extLst>
          </p:cNvPr>
          <p:cNvSpPr/>
          <p:nvPr/>
        </p:nvSpPr>
        <p:spPr>
          <a:xfrm>
            <a:off x="34612403" y="157481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Увеличить золотодобычу</a:t>
            </a:r>
            <a:endParaRPr lang="ru-RU" sz="300" dirty="0"/>
          </a:p>
        </p:txBody>
      </p:sp>
      <p:sp>
        <p:nvSpPr>
          <p:cNvPr id="1302" name="Прямоугольник 1301">
            <a:extLst>
              <a:ext uri="{FF2B5EF4-FFF2-40B4-BE49-F238E27FC236}">
                <a16:creationId xmlns:a16="http://schemas.microsoft.com/office/drawing/2014/main" id="{B2EF06FA-1F2E-45E6-8B7E-F666A2B778E6}"/>
              </a:ext>
            </a:extLst>
          </p:cNvPr>
          <p:cNvSpPr/>
          <p:nvPr/>
        </p:nvSpPr>
        <p:spPr>
          <a:xfrm>
            <a:off x="24747963" y="17425305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Объединение цветных, белых и чёрных профсоюзов</a:t>
            </a:r>
            <a:endParaRPr lang="ru-RU" sz="600" dirty="0"/>
          </a:p>
        </p:txBody>
      </p:sp>
      <p:sp>
        <p:nvSpPr>
          <p:cNvPr id="1303" name="Прямоугольник 1302">
            <a:extLst>
              <a:ext uri="{FF2B5EF4-FFF2-40B4-BE49-F238E27FC236}">
                <a16:creationId xmlns:a16="http://schemas.microsoft.com/office/drawing/2014/main" id="{CE6C942E-9D2D-41E3-ACC0-C5C35CAAA9CB}"/>
              </a:ext>
            </a:extLst>
          </p:cNvPr>
          <p:cNvSpPr/>
          <p:nvPr/>
        </p:nvSpPr>
        <p:spPr>
          <a:xfrm>
            <a:off x="26416364" y="11683559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Создать первое интернациональное государство</a:t>
            </a:r>
            <a:endParaRPr lang="ru-RU" sz="300" dirty="0"/>
          </a:p>
        </p:txBody>
      </p:sp>
      <p:sp>
        <p:nvSpPr>
          <p:cNvPr id="1304" name="Прямоугольник 1303">
            <a:extLst>
              <a:ext uri="{FF2B5EF4-FFF2-40B4-BE49-F238E27FC236}">
                <a16:creationId xmlns:a16="http://schemas.microsoft.com/office/drawing/2014/main" id="{6D950FF2-8DD1-41E6-A182-8B4BF98B75F1}"/>
              </a:ext>
            </a:extLst>
          </p:cNvPr>
          <p:cNvSpPr/>
          <p:nvPr/>
        </p:nvSpPr>
        <p:spPr>
          <a:xfrm>
            <a:off x="26492048" y="15539148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Военный социализм в африканских условиях</a:t>
            </a:r>
            <a:endParaRPr lang="ru-RU" sz="300" dirty="0"/>
          </a:p>
        </p:txBody>
      </p:sp>
      <p:sp>
        <p:nvSpPr>
          <p:cNvPr id="1305" name="Прямоугольник 1304">
            <a:extLst>
              <a:ext uri="{FF2B5EF4-FFF2-40B4-BE49-F238E27FC236}">
                <a16:creationId xmlns:a16="http://schemas.microsoft.com/office/drawing/2014/main" id="{61A58932-420E-434E-A6DE-7CD2582D030A}"/>
              </a:ext>
            </a:extLst>
          </p:cNvPr>
          <p:cNvSpPr/>
          <p:nvPr/>
        </p:nvSpPr>
        <p:spPr>
          <a:xfrm>
            <a:off x="25558841" y="12691074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Поддержать мировую революцию</a:t>
            </a:r>
            <a:endParaRPr lang="ru-RU" sz="300" dirty="0"/>
          </a:p>
        </p:txBody>
      </p:sp>
      <p:sp>
        <p:nvSpPr>
          <p:cNvPr id="1306" name="Прямоугольник 1305">
            <a:extLst>
              <a:ext uri="{FF2B5EF4-FFF2-40B4-BE49-F238E27FC236}">
                <a16:creationId xmlns:a16="http://schemas.microsoft.com/office/drawing/2014/main" id="{A1FF5DC3-604E-4070-8E68-EC1780EBDDB6}"/>
              </a:ext>
            </a:extLst>
          </p:cNvPr>
          <p:cNvSpPr/>
          <p:nvPr/>
        </p:nvSpPr>
        <p:spPr>
          <a:xfrm>
            <a:off x="26492048" y="13667766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Единство угнетённых</a:t>
            </a:r>
            <a:endParaRPr lang="ru-RU" sz="300" dirty="0"/>
          </a:p>
        </p:txBody>
      </p:sp>
      <p:sp>
        <p:nvSpPr>
          <p:cNvPr id="1307" name="Прямоугольник 1306">
            <a:extLst>
              <a:ext uri="{FF2B5EF4-FFF2-40B4-BE49-F238E27FC236}">
                <a16:creationId xmlns:a16="http://schemas.microsoft.com/office/drawing/2014/main" id="{AFCA41E6-BF3E-4D40-9A2A-3D15689FB400}"/>
              </a:ext>
            </a:extLst>
          </p:cNvPr>
          <p:cNvSpPr/>
          <p:nvPr/>
        </p:nvSpPr>
        <p:spPr>
          <a:xfrm>
            <a:off x="27330720" y="12691074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движение неевропейского единства</a:t>
            </a:r>
            <a:endParaRPr lang="ru-RU" sz="300" dirty="0"/>
          </a:p>
        </p:txBody>
      </p:sp>
      <p:sp>
        <p:nvSpPr>
          <p:cNvPr id="1308" name="Прямоугольник 1307">
            <a:extLst>
              <a:ext uri="{FF2B5EF4-FFF2-40B4-BE49-F238E27FC236}">
                <a16:creationId xmlns:a16="http://schemas.microsoft.com/office/drawing/2014/main" id="{705AA12E-FE9C-49AD-966A-6F4B31B529CD}"/>
              </a:ext>
            </a:extLst>
          </p:cNvPr>
          <p:cNvSpPr/>
          <p:nvPr/>
        </p:nvSpPr>
        <p:spPr>
          <a:xfrm>
            <a:off x="25565191" y="16481250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Помочь в еврейском вопросе</a:t>
            </a:r>
            <a:endParaRPr lang="ru-RU" sz="300" dirty="0"/>
          </a:p>
        </p:txBody>
      </p:sp>
      <p:sp>
        <p:nvSpPr>
          <p:cNvPr id="1309" name="Прямоугольник 1308">
            <a:extLst>
              <a:ext uri="{FF2B5EF4-FFF2-40B4-BE49-F238E27FC236}">
                <a16:creationId xmlns:a16="http://schemas.microsoft.com/office/drawing/2014/main" id="{B61EAEB4-33D2-4C39-B57A-5FACC92412B0}"/>
              </a:ext>
            </a:extLst>
          </p:cNvPr>
          <p:cNvSpPr/>
          <p:nvPr/>
        </p:nvSpPr>
        <p:spPr>
          <a:xfrm>
            <a:off x="27324636" y="16479124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Спасти угнетённых берберов</a:t>
            </a:r>
            <a:endParaRPr lang="ru-RU" sz="300" dirty="0"/>
          </a:p>
        </p:txBody>
      </p:sp>
      <p:sp>
        <p:nvSpPr>
          <p:cNvPr id="1310" name="Прямоугольник 1309">
            <a:extLst>
              <a:ext uri="{FF2B5EF4-FFF2-40B4-BE49-F238E27FC236}">
                <a16:creationId xmlns:a16="http://schemas.microsoft.com/office/drawing/2014/main" id="{6A7B2D76-EF78-4116-9787-F7F8012EFA5F}"/>
              </a:ext>
            </a:extLst>
          </p:cNvPr>
          <p:cNvSpPr/>
          <p:nvPr/>
        </p:nvSpPr>
        <p:spPr>
          <a:xfrm>
            <a:off x="24728983" y="15542433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Спасти индусов от империалистического гнёта</a:t>
            </a:r>
            <a:endParaRPr lang="ru-RU" sz="300" dirty="0"/>
          </a:p>
        </p:txBody>
      </p:sp>
      <p:sp>
        <p:nvSpPr>
          <p:cNvPr id="1311" name="Прямоугольник 1310">
            <a:extLst>
              <a:ext uri="{FF2B5EF4-FFF2-40B4-BE49-F238E27FC236}">
                <a16:creationId xmlns:a16="http://schemas.microsoft.com/office/drawing/2014/main" id="{A83A885B-E8A3-4F3D-8498-EEFE4740CBEB}"/>
              </a:ext>
            </a:extLst>
          </p:cNvPr>
          <p:cNvSpPr/>
          <p:nvPr/>
        </p:nvSpPr>
        <p:spPr>
          <a:xfrm>
            <a:off x="28122547" y="13663912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Турцию</a:t>
            </a:r>
            <a:endParaRPr lang="ru-RU" sz="300" dirty="0"/>
          </a:p>
        </p:txBody>
      </p:sp>
      <p:sp>
        <p:nvSpPr>
          <p:cNvPr id="1312" name="Прямоугольник 1311">
            <a:extLst>
              <a:ext uri="{FF2B5EF4-FFF2-40B4-BE49-F238E27FC236}">
                <a16:creationId xmlns:a16="http://schemas.microsoft.com/office/drawing/2014/main" id="{A436BA62-03FD-4115-803C-B42A93646353}"/>
              </a:ext>
            </a:extLst>
          </p:cNvPr>
          <p:cNvSpPr/>
          <p:nvPr/>
        </p:nvSpPr>
        <p:spPr>
          <a:xfrm>
            <a:off x="29664667" y="13667072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Палестину</a:t>
            </a:r>
            <a:endParaRPr lang="ru-RU" sz="300" dirty="0"/>
          </a:p>
        </p:txBody>
      </p:sp>
      <p:sp>
        <p:nvSpPr>
          <p:cNvPr id="1313" name="Прямоугольник 1312">
            <a:extLst>
              <a:ext uri="{FF2B5EF4-FFF2-40B4-BE49-F238E27FC236}">
                <a16:creationId xmlns:a16="http://schemas.microsoft.com/office/drawing/2014/main" id="{9EBAD1BA-D6D7-4A73-B75C-B1D3F5CE4652}"/>
              </a:ext>
            </a:extLst>
          </p:cNvPr>
          <p:cNvSpPr/>
          <p:nvPr/>
        </p:nvSpPr>
        <p:spPr>
          <a:xfrm>
            <a:off x="28890163" y="14644456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Южную Родезию</a:t>
            </a:r>
            <a:endParaRPr lang="ru-RU" sz="300" dirty="0"/>
          </a:p>
        </p:txBody>
      </p:sp>
      <p:cxnSp>
        <p:nvCxnSpPr>
          <p:cNvPr id="1314" name="Shape 248">
            <a:extLst>
              <a:ext uri="{FF2B5EF4-FFF2-40B4-BE49-F238E27FC236}">
                <a16:creationId xmlns:a16="http://schemas.microsoft.com/office/drawing/2014/main" id="{509F426B-CCEC-4927-960D-877FA3A344E0}"/>
              </a:ext>
            </a:extLst>
          </p:cNvPr>
          <p:cNvCxnSpPr>
            <a:cxnSpLocks/>
            <a:stCxn id="1303" idx="2"/>
            <a:endCxn id="1305" idx="0"/>
          </p:cNvCxnSpPr>
          <p:nvPr/>
        </p:nvCxnSpPr>
        <p:spPr>
          <a:xfrm rot="5400000">
            <a:off x="26375593" y="12078063"/>
            <a:ext cx="368500" cy="8575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hape 248">
            <a:extLst>
              <a:ext uri="{FF2B5EF4-FFF2-40B4-BE49-F238E27FC236}">
                <a16:creationId xmlns:a16="http://schemas.microsoft.com/office/drawing/2014/main" id="{F5351401-A6B6-4814-AF0A-572FA9BF7B77}"/>
              </a:ext>
            </a:extLst>
          </p:cNvPr>
          <p:cNvCxnSpPr>
            <a:cxnSpLocks/>
            <a:stCxn id="1303" idx="2"/>
            <a:endCxn id="1307" idx="0"/>
          </p:cNvCxnSpPr>
          <p:nvPr/>
        </p:nvCxnSpPr>
        <p:spPr>
          <a:xfrm rot="16200000" flipH="1">
            <a:off x="27261532" y="12049646"/>
            <a:ext cx="368500" cy="9143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6" name="Shape 248">
            <a:extLst>
              <a:ext uri="{FF2B5EF4-FFF2-40B4-BE49-F238E27FC236}">
                <a16:creationId xmlns:a16="http://schemas.microsoft.com/office/drawing/2014/main" id="{D4854FB9-8FED-4B4C-963B-8DF51B609F6F}"/>
              </a:ext>
            </a:extLst>
          </p:cNvPr>
          <p:cNvCxnSpPr>
            <a:cxnSpLocks/>
            <a:stCxn id="1307" idx="2"/>
            <a:endCxn id="1311" idx="0"/>
          </p:cNvCxnSpPr>
          <p:nvPr/>
        </p:nvCxnSpPr>
        <p:spPr>
          <a:xfrm rot="16200000" flipH="1">
            <a:off x="28131962" y="13101086"/>
            <a:ext cx="333823" cy="79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Shape 248">
            <a:extLst>
              <a:ext uri="{FF2B5EF4-FFF2-40B4-BE49-F238E27FC236}">
                <a16:creationId xmlns:a16="http://schemas.microsoft.com/office/drawing/2014/main" id="{22A906A6-0900-4725-9BEC-E05150F41089}"/>
              </a:ext>
            </a:extLst>
          </p:cNvPr>
          <p:cNvCxnSpPr>
            <a:cxnSpLocks/>
            <a:stCxn id="1307" idx="2"/>
            <a:endCxn id="1312" idx="0"/>
          </p:cNvCxnSpPr>
          <p:nvPr/>
        </p:nvCxnSpPr>
        <p:spPr>
          <a:xfrm rot="16200000" flipH="1">
            <a:off x="28901442" y="12331606"/>
            <a:ext cx="336983" cy="23339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Shape 248">
            <a:extLst>
              <a:ext uri="{FF2B5EF4-FFF2-40B4-BE49-F238E27FC236}">
                <a16:creationId xmlns:a16="http://schemas.microsoft.com/office/drawing/2014/main" id="{061FFAD7-6854-4170-809C-AAAAFF7830EB}"/>
              </a:ext>
            </a:extLst>
          </p:cNvPr>
          <p:cNvCxnSpPr>
            <a:cxnSpLocks/>
            <a:stCxn id="1307" idx="2"/>
            <a:endCxn id="1313" idx="0"/>
          </p:cNvCxnSpPr>
          <p:nvPr/>
        </p:nvCxnSpPr>
        <p:spPr>
          <a:xfrm rot="16200000" flipH="1">
            <a:off x="28025498" y="13207550"/>
            <a:ext cx="1314367" cy="1559443"/>
          </a:xfrm>
          <a:prstGeom prst="bentConnector3">
            <a:avLst>
              <a:gd name="adj1" fmla="val 1223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9" name="Shape 248">
            <a:extLst>
              <a:ext uri="{FF2B5EF4-FFF2-40B4-BE49-F238E27FC236}">
                <a16:creationId xmlns:a16="http://schemas.microsoft.com/office/drawing/2014/main" id="{66FDC6AF-B5EA-4179-8CBD-D227A8F790E7}"/>
              </a:ext>
            </a:extLst>
          </p:cNvPr>
          <p:cNvCxnSpPr>
            <a:cxnSpLocks/>
            <a:stCxn id="1307" idx="2"/>
            <a:endCxn id="1306" idx="0"/>
          </p:cNvCxnSpPr>
          <p:nvPr/>
        </p:nvCxnSpPr>
        <p:spPr>
          <a:xfrm rot="5400000">
            <a:off x="27314786" y="13079591"/>
            <a:ext cx="337677" cy="8386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0" name="Shape 248">
            <a:extLst>
              <a:ext uri="{FF2B5EF4-FFF2-40B4-BE49-F238E27FC236}">
                <a16:creationId xmlns:a16="http://schemas.microsoft.com/office/drawing/2014/main" id="{500ABB61-0339-4CD8-8267-0940FB6A6184}"/>
              </a:ext>
            </a:extLst>
          </p:cNvPr>
          <p:cNvCxnSpPr>
            <a:cxnSpLocks/>
            <a:stCxn id="1305" idx="2"/>
            <a:endCxn id="1306" idx="0"/>
          </p:cNvCxnSpPr>
          <p:nvPr/>
        </p:nvCxnSpPr>
        <p:spPr>
          <a:xfrm rot="16200000" flipH="1">
            <a:off x="26428846" y="13032323"/>
            <a:ext cx="337677" cy="9332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" name="Прямоугольник 1320">
            <a:extLst>
              <a:ext uri="{FF2B5EF4-FFF2-40B4-BE49-F238E27FC236}">
                <a16:creationId xmlns:a16="http://schemas.microsoft.com/office/drawing/2014/main" id="{F63FCC40-0728-44D9-9321-5A2B2F5DE0D4}"/>
              </a:ext>
            </a:extLst>
          </p:cNvPr>
          <p:cNvSpPr/>
          <p:nvPr/>
        </p:nvSpPr>
        <p:spPr>
          <a:xfrm>
            <a:off x="23154674" y="17415781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Снижение налогов на землю</a:t>
            </a:r>
            <a:endParaRPr lang="ru-RU" sz="300" dirty="0"/>
          </a:p>
        </p:txBody>
      </p:sp>
      <p:sp>
        <p:nvSpPr>
          <p:cNvPr id="1322" name="Прямоугольник 1321">
            <a:extLst>
              <a:ext uri="{FF2B5EF4-FFF2-40B4-BE49-F238E27FC236}">
                <a16:creationId xmlns:a16="http://schemas.microsoft.com/office/drawing/2014/main" id="{9B537691-B4B5-470B-B2BF-2D33FE63037A}"/>
              </a:ext>
            </a:extLst>
          </p:cNvPr>
          <p:cNvSpPr/>
          <p:nvPr/>
        </p:nvSpPr>
        <p:spPr>
          <a:xfrm>
            <a:off x="18960799" y="15475879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Принести независимость туземным республикам</a:t>
            </a:r>
            <a:endParaRPr lang="ru-RU" sz="600" dirty="0"/>
          </a:p>
        </p:txBody>
      </p:sp>
      <p:sp>
        <p:nvSpPr>
          <p:cNvPr id="1323" name="Прямоугольник 1322">
            <a:extLst>
              <a:ext uri="{FF2B5EF4-FFF2-40B4-BE49-F238E27FC236}">
                <a16:creationId xmlns:a16="http://schemas.microsoft.com/office/drawing/2014/main" id="{85710A34-BCD2-477A-9AAB-ED065E6CE923}"/>
              </a:ext>
            </a:extLst>
          </p:cNvPr>
          <p:cNvSpPr/>
          <p:nvPr/>
        </p:nvSpPr>
        <p:spPr>
          <a:xfrm>
            <a:off x="23961285" y="16521088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Социальная революция</a:t>
            </a:r>
            <a:endParaRPr lang="ru-RU" sz="100" dirty="0"/>
          </a:p>
        </p:txBody>
      </p:sp>
      <p:sp>
        <p:nvSpPr>
          <p:cNvPr id="1324" name="Прямоугольник 1323">
            <a:extLst>
              <a:ext uri="{FF2B5EF4-FFF2-40B4-BE49-F238E27FC236}">
                <a16:creationId xmlns:a16="http://schemas.microsoft.com/office/drawing/2014/main" id="{5B42E5AB-6F04-4ADA-B3A0-C6A69A4A9267}"/>
              </a:ext>
            </a:extLst>
          </p:cNvPr>
          <p:cNvSpPr/>
          <p:nvPr/>
        </p:nvSpPr>
        <p:spPr>
          <a:xfrm>
            <a:off x="25580831" y="18389421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От каждого по способностям, каждому по потребностям</a:t>
            </a:r>
            <a:endParaRPr lang="ru-RU" sz="300" dirty="0"/>
          </a:p>
        </p:txBody>
      </p:sp>
      <p:sp>
        <p:nvSpPr>
          <p:cNvPr id="1325" name="Прямоугольник 1324">
            <a:extLst>
              <a:ext uri="{FF2B5EF4-FFF2-40B4-BE49-F238E27FC236}">
                <a16:creationId xmlns:a16="http://schemas.microsoft.com/office/drawing/2014/main" id="{C120D2A0-3362-439C-86E0-609DBB656804}"/>
              </a:ext>
            </a:extLst>
          </p:cNvPr>
          <p:cNvSpPr/>
          <p:nvPr/>
        </p:nvSpPr>
        <p:spPr>
          <a:xfrm>
            <a:off x="23934563" y="18405171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Единство крестьян и рабочих</a:t>
            </a:r>
            <a:endParaRPr lang="ru-RU" sz="300" dirty="0"/>
          </a:p>
        </p:txBody>
      </p:sp>
      <p:sp>
        <p:nvSpPr>
          <p:cNvPr id="1326" name="Прямоугольник 1325">
            <a:extLst>
              <a:ext uri="{FF2B5EF4-FFF2-40B4-BE49-F238E27FC236}">
                <a16:creationId xmlns:a16="http://schemas.microsoft.com/office/drawing/2014/main" id="{C3C6A9D5-0412-4650-8ADA-4D1E50644B47}"/>
              </a:ext>
            </a:extLst>
          </p:cNvPr>
          <p:cNvSpPr/>
          <p:nvPr/>
        </p:nvSpPr>
        <p:spPr>
          <a:xfrm>
            <a:off x="26471302" y="17413558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Создание единой образовательной лиги</a:t>
            </a:r>
            <a:endParaRPr lang="ru-RU" sz="600" dirty="0"/>
          </a:p>
        </p:txBody>
      </p:sp>
      <p:sp>
        <p:nvSpPr>
          <p:cNvPr id="1327" name="Прямоугольник 1326">
            <a:extLst>
              <a:ext uri="{FF2B5EF4-FFF2-40B4-BE49-F238E27FC236}">
                <a16:creationId xmlns:a16="http://schemas.microsoft.com/office/drawing/2014/main" id="{2B8328C5-3C66-4357-BAB8-2967EE86B5A1}"/>
              </a:ext>
            </a:extLst>
          </p:cNvPr>
          <p:cNvSpPr/>
          <p:nvPr/>
        </p:nvSpPr>
        <p:spPr>
          <a:xfrm>
            <a:off x="24785075" y="13699729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Изъять имущество миссионерских церквей</a:t>
            </a:r>
            <a:endParaRPr lang="ru-RU" sz="100" dirty="0"/>
          </a:p>
        </p:txBody>
      </p:sp>
      <p:sp>
        <p:nvSpPr>
          <p:cNvPr id="1328" name="Прямоугольник 1327">
            <a:extLst>
              <a:ext uri="{FF2B5EF4-FFF2-40B4-BE49-F238E27FC236}">
                <a16:creationId xmlns:a16="http://schemas.microsoft.com/office/drawing/2014/main" id="{C4DF3BA5-6AF2-4CC8-AC6C-5F04E245C496}"/>
              </a:ext>
            </a:extLst>
          </p:cNvPr>
          <p:cNvSpPr/>
          <p:nvPr/>
        </p:nvSpPr>
        <p:spPr>
          <a:xfrm>
            <a:off x="27324636" y="14611309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Политическая революция в СССР</a:t>
            </a:r>
            <a:endParaRPr lang="ru-RU" sz="300" dirty="0"/>
          </a:p>
        </p:txBody>
      </p:sp>
      <p:sp>
        <p:nvSpPr>
          <p:cNvPr id="1329" name="Прямоугольник 1328">
            <a:extLst>
              <a:ext uri="{FF2B5EF4-FFF2-40B4-BE49-F238E27FC236}">
                <a16:creationId xmlns:a16="http://schemas.microsoft.com/office/drawing/2014/main" id="{5E1A6113-EA50-425A-AC5B-0BAFB7AAAD5D}"/>
              </a:ext>
            </a:extLst>
          </p:cNvPr>
          <p:cNvSpPr/>
          <p:nvPr/>
        </p:nvSpPr>
        <p:spPr>
          <a:xfrm>
            <a:off x="25558840" y="14611309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Принять антиимпериалистические лозунги</a:t>
            </a:r>
            <a:endParaRPr lang="ru-RU" sz="300" dirty="0"/>
          </a:p>
        </p:txBody>
      </p:sp>
      <p:sp>
        <p:nvSpPr>
          <p:cNvPr id="1330" name="Прямоугольник 1329">
            <a:extLst>
              <a:ext uri="{FF2B5EF4-FFF2-40B4-BE49-F238E27FC236}">
                <a16:creationId xmlns:a16="http://schemas.microsoft.com/office/drawing/2014/main" id="{649C24EA-5DAF-4956-9009-D0CDB93BB61B}"/>
              </a:ext>
            </a:extLst>
          </p:cNvPr>
          <p:cNvSpPr/>
          <p:nvPr/>
        </p:nvSpPr>
        <p:spPr>
          <a:xfrm>
            <a:off x="30519859" y="14643070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Индию</a:t>
            </a:r>
            <a:endParaRPr lang="ru-RU" sz="300" dirty="0"/>
          </a:p>
        </p:txBody>
      </p:sp>
      <p:cxnSp>
        <p:nvCxnSpPr>
          <p:cNvPr id="1331" name="Shape 248">
            <a:extLst>
              <a:ext uri="{FF2B5EF4-FFF2-40B4-BE49-F238E27FC236}">
                <a16:creationId xmlns:a16="http://schemas.microsoft.com/office/drawing/2014/main" id="{B3B3D910-1FBC-4F32-871E-C13D6AAB6421}"/>
              </a:ext>
            </a:extLst>
          </p:cNvPr>
          <p:cNvCxnSpPr>
            <a:cxnSpLocks/>
            <a:stCxn id="1307" idx="2"/>
            <a:endCxn id="1330" idx="0"/>
          </p:cNvCxnSpPr>
          <p:nvPr/>
        </p:nvCxnSpPr>
        <p:spPr>
          <a:xfrm rot="16200000" flipH="1">
            <a:off x="28841039" y="12392009"/>
            <a:ext cx="1312981" cy="3189139"/>
          </a:xfrm>
          <a:prstGeom prst="bentConnector3">
            <a:avLst>
              <a:gd name="adj1" fmla="val 121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" name="Shape 248">
            <a:extLst>
              <a:ext uri="{FF2B5EF4-FFF2-40B4-BE49-F238E27FC236}">
                <a16:creationId xmlns:a16="http://schemas.microsoft.com/office/drawing/2014/main" id="{1A541581-B2EC-4A23-B6DE-5AD10C6165DF}"/>
              </a:ext>
            </a:extLst>
          </p:cNvPr>
          <p:cNvCxnSpPr>
            <a:cxnSpLocks/>
            <a:stCxn id="1303" idx="2"/>
            <a:endCxn id="1327" idx="0"/>
          </p:cNvCxnSpPr>
          <p:nvPr/>
        </p:nvCxnSpPr>
        <p:spPr>
          <a:xfrm rot="5400000">
            <a:off x="25484383" y="12195507"/>
            <a:ext cx="1377155" cy="1631289"/>
          </a:xfrm>
          <a:prstGeom prst="bentConnector3">
            <a:avLst>
              <a:gd name="adj1" fmla="val 1416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" name="Shape 248">
            <a:extLst>
              <a:ext uri="{FF2B5EF4-FFF2-40B4-BE49-F238E27FC236}">
                <a16:creationId xmlns:a16="http://schemas.microsoft.com/office/drawing/2014/main" id="{1FCBC74A-91C3-448B-BEEC-3F15BD4E3763}"/>
              </a:ext>
            </a:extLst>
          </p:cNvPr>
          <p:cNvCxnSpPr>
            <a:cxnSpLocks/>
            <a:stCxn id="1303" idx="2"/>
            <a:endCxn id="1323" idx="0"/>
          </p:cNvCxnSpPr>
          <p:nvPr/>
        </p:nvCxnSpPr>
        <p:spPr>
          <a:xfrm rot="5400000">
            <a:off x="23661808" y="13194292"/>
            <a:ext cx="4198514" cy="2455079"/>
          </a:xfrm>
          <a:prstGeom prst="bentConnector3">
            <a:avLst>
              <a:gd name="adj1" fmla="val 40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" name="Shape 248">
            <a:extLst>
              <a:ext uri="{FF2B5EF4-FFF2-40B4-BE49-F238E27FC236}">
                <a16:creationId xmlns:a16="http://schemas.microsoft.com/office/drawing/2014/main" id="{B8664AD0-8AF4-4F15-82C0-231B64D90D49}"/>
              </a:ext>
            </a:extLst>
          </p:cNvPr>
          <p:cNvCxnSpPr>
            <a:cxnSpLocks/>
            <a:stCxn id="1323" idx="2"/>
            <a:endCxn id="1321" idx="0"/>
          </p:cNvCxnSpPr>
          <p:nvPr/>
        </p:nvCxnSpPr>
        <p:spPr>
          <a:xfrm rot="5400000">
            <a:off x="24002381" y="16884637"/>
            <a:ext cx="255678" cy="806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5" name="Shape 248">
            <a:extLst>
              <a:ext uri="{FF2B5EF4-FFF2-40B4-BE49-F238E27FC236}">
                <a16:creationId xmlns:a16="http://schemas.microsoft.com/office/drawing/2014/main" id="{77716410-694B-40C8-A787-BB2085126A56}"/>
              </a:ext>
            </a:extLst>
          </p:cNvPr>
          <p:cNvCxnSpPr>
            <a:cxnSpLocks/>
            <a:stCxn id="1323" idx="2"/>
            <a:endCxn id="1326" idx="0"/>
          </p:cNvCxnSpPr>
          <p:nvPr/>
        </p:nvCxnSpPr>
        <p:spPr>
          <a:xfrm rot="16200000" flipH="1">
            <a:off x="25661806" y="16031821"/>
            <a:ext cx="253455" cy="2510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6" name="Shape 248">
            <a:extLst>
              <a:ext uri="{FF2B5EF4-FFF2-40B4-BE49-F238E27FC236}">
                <a16:creationId xmlns:a16="http://schemas.microsoft.com/office/drawing/2014/main" id="{10D4C9C9-F441-475C-9721-19EABF0A9D7A}"/>
              </a:ext>
            </a:extLst>
          </p:cNvPr>
          <p:cNvCxnSpPr>
            <a:cxnSpLocks/>
            <a:stCxn id="1323" idx="2"/>
            <a:endCxn id="1302" idx="0"/>
          </p:cNvCxnSpPr>
          <p:nvPr/>
        </p:nvCxnSpPr>
        <p:spPr>
          <a:xfrm rot="16200000" flipH="1">
            <a:off x="24794263" y="16899365"/>
            <a:ext cx="265202" cy="7866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7" name="Shape 248">
            <a:extLst>
              <a:ext uri="{FF2B5EF4-FFF2-40B4-BE49-F238E27FC236}">
                <a16:creationId xmlns:a16="http://schemas.microsoft.com/office/drawing/2014/main" id="{F38C1EE8-79E2-4412-8AC6-AD7512053F02}"/>
              </a:ext>
            </a:extLst>
          </p:cNvPr>
          <p:cNvCxnSpPr>
            <a:cxnSpLocks/>
            <a:stCxn id="1321" idx="2"/>
            <a:endCxn id="1325" idx="0"/>
          </p:cNvCxnSpPr>
          <p:nvPr/>
        </p:nvCxnSpPr>
        <p:spPr>
          <a:xfrm rot="16200000" flipH="1">
            <a:off x="23941671" y="17840038"/>
            <a:ext cx="350375" cy="7798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8" name="Shape 248">
            <a:extLst>
              <a:ext uri="{FF2B5EF4-FFF2-40B4-BE49-F238E27FC236}">
                <a16:creationId xmlns:a16="http://schemas.microsoft.com/office/drawing/2014/main" id="{717D0A63-3830-4E0E-A1A4-77A328EF583F}"/>
              </a:ext>
            </a:extLst>
          </p:cNvPr>
          <p:cNvCxnSpPr>
            <a:cxnSpLocks/>
            <a:stCxn id="1302" idx="2"/>
            <a:endCxn id="1325" idx="0"/>
          </p:cNvCxnSpPr>
          <p:nvPr/>
        </p:nvCxnSpPr>
        <p:spPr>
          <a:xfrm rot="5400000">
            <a:off x="24743078" y="17828045"/>
            <a:ext cx="340851" cy="813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9" name="Shape 248">
            <a:extLst>
              <a:ext uri="{FF2B5EF4-FFF2-40B4-BE49-F238E27FC236}">
                <a16:creationId xmlns:a16="http://schemas.microsoft.com/office/drawing/2014/main" id="{8A783213-27C4-4A33-8B0D-A94E78CBFD5E}"/>
              </a:ext>
            </a:extLst>
          </p:cNvPr>
          <p:cNvCxnSpPr>
            <a:cxnSpLocks/>
            <a:stCxn id="1326" idx="2"/>
            <a:endCxn id="1324" idx="0"/>
          </p:cNvCxnSpPr>
          <p:nvPr/>
        </p:nvCxnSpPr>
        <p:spPr>
          <a:xfrm rot="5400000">
            <a:off x="26429883" y="17775762"/>
            <a:ext cx="336848" cy="8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Shape 248">
            <a:extLst>
              <a:ext uri="{FF2B5EF4-FFF2-40B4-BE49-F238E27FC236}">
                <a16:creationId xmlns:a16="http://schemas.microsoft.com/office/drawing/2014/main" id="{2E4494B4-7207-4EB2-BDBA-D7E301442886}"/>
              </a:ext>
            </a:extLst>
          </p:cNvPr>
          <p:cNvCxnSpPr>
            <a:cxnSpLocks/>
            <a:stCxn id="1306" idx="2"/>
            <a:endCxn id="1329" idx="0"/>
          </p:cNvCxnSpPr>
          <p:nvPr/>
        </p:nvCxnSpPr>
        <p:spPr>
          <a:xfrm rot="5400000">
            <a:off x="26445420" y="13992441"/>
            <a:ext cx="304528" cy="9332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Shape 248">
            <a:extLst>
              <a:ext uri="{FF2B5EF4-FFF2-40B4-BE49-F238E27FC236}">
                <a16:creationId xmlns:a16="http://schemas.microsoft.com/office/drawing/2014/main" id="{048737FD-4B09-48CD-A7DC-85A00A32A80C}"/>
              </a:ext>
            </a:extLst>
          </p:cNvPr>
          <p:cNvCxnSpPr>
            <a:cxnSpLocks/>
            <a:stCxn id="1306" idx="2"/>
            <a:endCxn id="1328" idx="0"/>
          </p:cNvCxnSpPr>
          <p:nvPr/>
        </p:nvCxnSpPr>
        <p:spPr>
          <a:xfrm rot="16200000" flipH="1">
            <a:off x="27328318" y="14042751"/>
            <a:ext cx="304528" cy="832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Shape 248">
            <a:extLst>
              <a:ext uri="{FF2B5EF4-FFF2-40B4-BE49-F238E27FC236}">
                <a16:creationId xmlns:a16="http://schemas.microsoft.com/office/drawing/2014/main" id="{EDF31A98-A918-42F4-BE97-04D9B54EF31B}"/>
              </a:ext>
            </a:extLst>
          </p:cNvPr>
          <p:cNvCxnSpPr>
            <a:cxnSpLocks/>
            <a:stCxn id="1329" idx="2"/>
            <a:endCxn id="1304" idx="0"/>
          </p:cNvCxnSpPr>
          <p:nvPr/>
        </p:nvCxnSpPr>
        <p:spPr>
          <a:xfrm rot="16200000" flipH="1">
            <a:off x="26453272" y="14928132"/>
            <a:ext cx="288824" cy="9332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3" name="Shape 248">
            <a:extLst>
              <a:ext uri="{FF2B5EF4-FFF2-40B4-BE49-F238E27FC236}">
                <a16:creationId xmlns:a16="http://schemas.microsoft.com/office/drawing/2014/main" id="{DE70C764-C325-4B82-A055-47CFCC83FDF4}"/>
              </a:ext>
            </a:extLst>
          </p:cNvPr>
          <p:cNvCxnSpPr>
            <a:cxnSpLocks/>
            <a:stCxn id="1328" idx="2"/>
            <a:endCxn id="1304" idx="0"/>
          </p:cNvCxnSpPr>
          <p:nvPr/>
        </p:nvCxnSpPr>
        <p:spPr>
          <a:xfrm rot="5400000">
            <a:off x="27336170" y="14978442"/>
            <a:ext cx="288824" cy="8325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4" name="Shape 248">
            <a:extLst>
              <a:ext uri="{FF2B5EF4-FFF2-40B4-BE49-F238E27FC236}">
                <a16:creationId xmlns:a16="http://schemas.microsoft.com/office/drawing/2014/main" id="{15F6083D-B3BA-4091-8336-0428E7B63BB7}"/>
              </a:ext>
            </a:extLst>
          </p:cNvPr>
          <p:cNvCxnSpPr>
            <a:cxnSpLocks/>
            <a:stCxn id="1329" idx="2"/>
            <a:endCxn id="1310" idx="0"/>
          </p:cNvCxnSpPr>
          <p:nvPr/>
        </p:nvCxnSpPr>
        <p:spPr>
          <a:xfrm rot="5400000">
            <a:off x="25570098" y="14981450"/>
            <a:ext cx="292109" cy="829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5" name="Shape 248">
            <a:extLst>
              <a:ext uri="{FF2B5EF4-FFF2-40B4-BE49-F238E27FC236}">
                <a16:creationId xmlns:a16="http://schemas.microsoft.com/office/drawing/2014/main" id="{517C6827-4B1A-4E6D-BB89-E9A0DC69A1D2}"/>
              </a:ext>
            </a:extLst>
          </p:cNvPr>
          <p:cNvCxnSpPr>
            <a:cxnSpLocks/>
            <a:stCxn id="1329" idx="2"/>
            <a:endCxn id="1308" idx="0"/>
          </p:cNvCxnSpPr>
          <p:nvPr/>
        </p:nvCxnSpPr>
        <p:spPr>
          <a:xfrm rot="16200000" flipH="1">
            <a:off x="25518792" y="15862611"/>
            <a:ext cx="1230926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6" name="Shape 248">
            <a:extLst>
              <a:ext uri="{FF2B5EF4-FFF2-40B4-BE49-F238E27FC236}">
                <a16:creationId xmlns:a16="http://schemas.microsoft.com/office/drawing/2014/main" id="{E8199A04-A6B3-4C1E-B93B-7288C149DD8A}"/>
              </a:ext>
            </a:extLst>
          </p:cNvPr>
          <p:cNvCxnSpPr>
            <a:cxnSpLocks/>
            <a:stCxn id="1329" idx="2"/>
            <a:endCxn id="1309" idx="0"/>
          </p:cNvCxnSpPr>
          <p:nvPr/>
        </p:nvCxnSpPr>
        <p:spPr>
          <a:xfrm rot="16200000" flipH="1">
            <a:off x="26399578" y="14981826"/>
            <a:ext cx="1228800" cy="1765796"/>
          </a:xfrm>
          <a:prstGeom prst="bentConnector3">
            <a:avLst>
              <a:gd name="adj1" fmla="val 1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7" name="Прямоугольник 1346">
            <a:extLst>
              <a:ext uri="{FF2B5EF4-FFF2-40B4-BE49-F238E27FC236}">
                <a16:creationId xmlns:a16="http://schemas.microsoft.com/office/drawing/2014/main" id="{7D80F44B-9678-49D0-B30F-4560C290BC92}"/>
              </a:ext>
            </a:extLst>
          </p:cNvPr>
          <p:cNvSpPr/>
          <p:nvPr/>
        </p:nvSpPr>
        <p:spPr>
          <a:xfrm>
            <a:off x="28122547" y="15531727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Объявить войну </a:t>
            </a:r>
            <a:r>
              <a:rPr lang="ru-RU" sz="1100" dirty="0" err="1"/>
              <a:t>колонизму</a:t>
            </a:r>
            <a:r>
              <a:rPr lang="ru-RU" sz="1100" dirty="0"/>
              <a:t> </a:t>
            </a:r>
            <a:endParaRPr lang="ru-RU" sz="300" dirty="0"/>
          </a:p>
        </p:txBody>
      </p:sp>
      <p:cxnSp>
        <p:nvCxnSpPr>
          <p:cNvPr id="1348" name="Shape 248">
            <a:extLst>
              <a:ext uri="{FF2B5EF4-FFF2-40B4-BE49-F238E27FC236}">
                <a16:creationId xmlns:a16="http://schemas.microsoft.com/office/drawing/2014/main" id="{DDA4CA4D-7950-4421-AC12-54E2F010F835}"/>
              </a:ext>
            </a:extLst>
          </p:cNvPr>
          <p:cNvCxnSpPr>
            <a:cxnSpLocks/>
            <a:stCxn id="1329" idx="2"/>
            <a:endCxn id="1347" idx="0"/>
          </p:cNvCxnSpPr>
          <p:nvPr/>
        </p:nvCxnSpPr>
        <p:spPr>
          <a:xfrm rot="16200000" flipH="1">
            <a:off x="27272232" y="14109171"/>
            <a:ext cx="281403" cy="2563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9" name="Прямоугольник 1348">
            <a:extLst>
              <a:ext uri="{FF2B5EF4-FFF2-40B4-BE49-F238E27FC236}">
                <a16:creationId xmlns:a16="http://schemas.microsoft.com/office/drawing/2014/main" id="{10A1BC38-4DD2-476A-A9D6-6C3C951C0A13}"/>
              </a:ext>
            </a:extLst>
          </p:cNvPr>
          <p:cNvSpPr/>
          <p:nvPr/>
        </p:nvSpPr>
        <p:spPr>
          <a:xfrm>
            <a:off x="18133841" y="19277741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Испанские колонии</a:t>
            </a:r>
            <a:endParaRPr lang="ru-RU" sz="600" dirty="0"/>
          </a:p>
        </p:txBody>
      </p:sp>
      <p:sp>
        <p:nvSpPr>
          <p:cNvPr id="1350" name="Прямоугольник 1349">
            <a:extLst>
              <a:ext uri="{FF2B5EF4-FFF2-40B4-BE49-F238E27FC236}">
                <a16:creationId xmlns:a16="http://schemas.microsoft.com/office/drawing/2014/main" id="{C0A8C19A-B46C-4770-B6F0-BD4EFE414114}"/>
              </a:ext>
            </a:extLst>
          </p:cNvPr>
          <p:cNvSpPr/>
          <p:nvPr/>
        </p:nvSpPr>
        <p:spPr>
          <a:xfrm>
            <a:off x="19734737" y="19277741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Итальянские колонии</a:t>
            </a:r>
            <a:endParaRPr lang="ru-RU" sz="600" dirty="0"/>
          </a:p>
        </p:txBody>
      </p:sp>
      <p:sp>
        <p:nvSpPr>
          <p:cNvPr id="1351" name="Прямоугольник 1350">
            <a:extLst>
              <a:ext uri="{FF2B5EF4-FFF2-40B4-BE49-F238E27FC236}">
                <a16:creationId xmlns:a16="http://schemas.microsoft.com/office/drawing/2014/main" id="{7F988390-175D-4C5A-94D8-C95BD6AB3174}"/>
              </a:ext>
            </a:extLst>
          </p:cNvPr>
          <p:cNvSpPr/>
          <p:nvPr/>
        </p:nvSpPr>
        <p:spPr>
          <a:xfrm>
            <a:off x="22349047" y="14573996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Пустить </a:t>
            </a:r>
            <a:r>
              <a:rPr lang="ru-RU" sz="1100" dirty="0" err="1"/>
              <a:t>Умсебензи</a:t>
            </a:r>
            <a:r>
              <a:rPr lang="ru-RU" sz="1100" dirty="0"/>
              <a:t> в массы</a:t>
            </a:r>
            <a:endParaRPr lang="ru-RU" sz="600" dirty="0"/>
          </a:p>
        </p:txBody>
      </p:sp>
      <p:sp>
        <p:nvSpPr>
          <p:cNvPr id="1352" name="Прямоугольник 1351">
            <a:extLst>
              <a:ext uri="{FF2B5EF4-FFF2-40B4-BE49-F238E27FC236}">
                <a16:creationId xmlns:a16="http://schemas.microsoft.com/office/drawing/2014/main" id="{EEB8DF8A-4AE4-46B8-BB96-7381AF06D689}"/>
              </a:ext>
            </a:extLst>
          </p:cNvPr>
          <p:cNvSpPr/>
          <p:nvPr/>
        </p:nvSpPr>
        <p:spPr>
          <a:xfrm>
            <a:off x="20637206" y="14574058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Мобилизовать все силы на борьбу с фашизмом! </a:t>
            </a:r>
            <a:endParaRPr lang="ru-RU" sz="600" dirty="0"/>
          </a:p>
        </p:txBody>
      </p:sp>
      <p:cxnSp>
        <p:nvCxnSpPr>
          <p:cNvPr id="1353" name="Shape 248">
            <a:extLst>
              <a:ext uri="{FF2B5EF4-FFF2-40B4-BE49-F238E27FC236}">
                <a16:creationId xmlns:a16="http://schemas.microsoft.com/office/drawing/2014/main" id="{957ECDA0-2045-4155-A728-B3406DC75AA2}"/>
              </a:ext>
            </a:extLst>
          </p:cNvPr>
          <p:cNvCxnSpPr>
            <a:cxnSpLocks/>
            <a:stCxn id="1258" idx="2"/>
            <a:endCxn id="1276" idx="0"/>
          </p:cNvCxnSpPr>
          <p:nvPr/>
        </p:nvCxnSpPr>
        <p:spPr>
          <a:xfrm rot="5400000">
            <a:off x="21899812" y="13425891"/>
            <a:ext cx="323581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4" name="Shape 248">
            <a:extLst>
              <a:ext uri="{FF2B5EF4-FFF2-40B4-BE49-F238E27FC236}">
                <a16:creationId xmlns:a16="http://schemas.microsoft.com/office/drawing/2014/main" id="{141F6A49-1933-48F0-9337-E5CE4A6CC333}"/>
              </a:ext>
            </a:extLst>
          </p:cNvPr>
          <p:cNvCxnSpPr>
            <a:cxnSpLocks/>
            <a:stCxn id="1258" idx="2"/>
            <a:endCxn id="1191" idx="0"/>
          </p:cNvCxnSpPr>
          <p:nvPr/>
        </p:nvCxnSpPr>
        <p:spPr>
          <a:xfrm rot="5400000">
            <a:off x="21027703" y="12543288"/>
            <a:ext cx="313087" cy="17547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5" name="Shape 248">
            <a:extLst>
              <a:ext uri="{FF2B5EF4-FFF2-40B4-BE49-F238E27FC236}">
                <a16:creationId xmlns:a16="http://schemas.microsoft.com/office/drawing/2014/main" id="{BFCCB481-6796-42BC-BEAF-9F5BA9E4B772}"/>
              </a:ext>
            </a:extLst>
          </p:cNvPr>
          <p:cNvCxnSpPr>
            <a:cxnSpLocks/>
            <a:stCxn id="1192" idx="2"/>
            <a:endCxn id="1259" idx="0"/>
          </p:cNvCxnSpPr>
          <p:nvPr/>
        </p:nvCxnSpPr>
        <p:spPr>
          <a:xfrm rot="5400000">
            <a:off x="18109350" y="13986851"/>
            <a:ext cx="357855" cy="8165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6" name="Shape 248">
            <a:extLst>
              <a:ext uri="{FF2B5EF4-FFF2-40B4-BE49-F238E27FC236}">
                <a16:creationId xmlns:a16="http://schemas.microsoft.com/office/drawing/2014/main" id="{6CD6D1D3-AE85-4794-85CE-6CB4A9622FDE}"/>
              </a:ext>
            </a:extLst>
          </p:cNvPr>
          <p:cNvCxnSpPr>
            <a:cxnSpLocks/>
            <a:stCxn id="1192" idx="2"/>
            <a:endCxn id="1284" idx="0"/>
          </p:cNvCxnSpPr>
          <p:nvPr/>
        </p:nvCxnSpPr>
        <p:spPr>
          <a:xfrm rot="16200000" flipH="1">
            <a:off x="18935061" y="13977697"/>
            <a:ext cx="359473" cy="836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Shape 248">
            <a:extLst>
              <a:ext uri="{FF2B5EF4-FFF2-40B4-BE49-F238E27FC236}">
                <a16:creationId xmlns:a16="http://schemas.microsoft.com/office/drawing/2014/main" id="{66A3C8CC-EC3C-4B96-8A21-F3A665386582}"/>
              </a:ext>
            </a:extLst>
          </p:cNvPr>
          <p:cNvCxnSpPr>
            <a:cxnSpLocks/>
            <a:stCxn id="1254" idx="2"/>
            <a:endCxn id="1351" idx="0"/>
          </p:cNvCxnSpPr>
          <p:nvPr/>
        </p:nvCxnSpPr>
        <p:spPr>
          <a:xfrm rot="16200000" flipH="1">
            <a:off x="20490156" y="12142864"/>
            <a:ext cx="2247865" cy="2614397"/>
          </a:xfrm>
          <a:prstGeom prst="bentConnector3">
            <a:avLst>
              <a:gd name="adj1" fmla="val 661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8" name="Прямоугольник 1357">
            <a:extLst>
              <a:ext uri="{FF2B5EF4-FFF2-40B4-BE49-F238E27FC236}">
                <a16:creationId xmlns:a16="http://schemas.microsoft.com/office/drawing/2014/main" id="{5ABADC3C-6641-47FF-8A3C-763250AE627B}"/>
              </a:ext>
            </a:extLst>
          </p:cNvPr>
          <p:cNvSpPr/>
          <p:nvPr/>
        </p:nvSpPr>
        <p:spPr>
          <a:xfrm>
            <a:off x="19734737" y="16501168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Принести коммунизм в Родезию</a:t>
            </a:r>
            <a:endParaRPr lang="ru-RU" sz="600" dirty="0"/>
          </a:p>
        </p:txBody>
      </p:sp>
      <p:cxnSp>
        <p:nvCxnSpPr>
          <p:cNvPr id="1359" name="Shape 248">
            <a:extLst>
              <a:ext uri="{FF2B5EF4-FFF2-40B4-BE49-F238E27FC236}">
                <a16:creationId xmlns:a16="http://schemas.microsoft.com/office/drawing/2014/main" id="{3722D259-B058-4D8D-B0A6-4BD17C370235}"/>
              </a:ext>
            </a:extLst>
          </p:cNvPr>
          <p:cNvCxnSpPr>
            <a:cxnSpLocks/>
            <a:stCxn id="1358" idx="2"/>
            <a:endCxn id="1269" idx="0"/>
          </p:cNvCxnSpPr>
          <p:nvPr/>
        </p:nvCxnSpPr>
        <p:spPr>
          <a:xfrm rot="5400000">
            <a:off x="19797765" y="16875877"/>
            <a:ext cx="244906" cy="7735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0" name="Shape 248">
            <a:extLst>
              <a:ext uri="{FF2B5EF4-FFF2-40B4-BE49-F238E27FC236}">
                <a16:creationId xmlns:a16="http://schemas.microsoft.com/office/drawing/2014/main" id="{B2E47CEC-EAC2-4E9E-91B3-0DD3B5822C40}"/>
              </a:ext>
            </a:extLst>
          </p:cNvPr>
          <p:cNvCxnSpPr>
            <a:cxnSpLocks/>
            <a:stCxn id="1268" idx="2"/>
            <a:endCxn id="1269" idx="0"/>
          </p:cNvCxnSpPr>
          <p:nvPr/>
        </p:nvCxnSpPr>
        <p:spPr>
          <a:xfrm rot="16200000" flipH="1">
            <a:off x="18997316" y="16848947"/>
            <a:ext cx="244906" cy="8273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1" name="Shape 248">
            <a:extLst>
              <a:ext uri="{FF2B5EF4-FFF2-40B4-BE49-F238E27FC236}">
                <a16:creationId xmlns:a16="http://schemas.microsoft.com/office/drawing/2014/main" id="{BFF6AA6B-3970-4817-B513-F1802C125E1D}"/>
              </a:ext>
            </a:extLst>
          </p:cNvPr>
          <p:cNvCxnSpPr>
            <a:cxnSpLocks/>
            <a:stCxn id="1322" idx="2"/>
            <a:endCxn id="1268" idx="0"/>
          </p:cNvCxnSpPr>
          <p:nvPr/>
        </p:nvCxnSpPr>
        <p:spPr>
          <a:xfrm rot="5400000">
            <a:off x="18926423" y="15894552"/>
            <a:ext cx="386274" cy="8269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2" name="Shape 248">
            <a:extLst>
              <a:ext uri="{FF2B5EF4-FFF2-40B4-BE49-F238E27FC236}">
                <a16:creationId xmlns:a16="http://schemas.microsoft.com/office/drawing/2014/main" id="{583911EF-5821-40FD-8E0A-7FC4E59E93ED}"/>
              </a:ext>
            </a:extLst>
          </p:cNvPr>
          <p:cNvCxnSpPr>
            <a:cxnSpLocks/>
            <a:stCxn id="1322" idx="2"/>
            <a:endCxn id="1358" idx="0"/>
          </p:cNvCxnSpPr>
          <p:nvPr/>
        </p:nvCxnSpPr>
        <p:spPr>
          <a:xfrm rot="16200000" flipH="1">
            <a:off x="19726871" y="15921062"/>
            <a:ext cx="386274" cy="773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3" name="Прямоугольник 1362">
            <a:extLst>
              <a:ext uri="{FF2B5EF4-FFF2-40B4-BE49-F238E27FC236}">
                <a16:creationId xmlns:a16="http://schemas.microsoft.com/office/drawing/2014/main" id="{CBFA518C-05AA-41DD-87C6-1B3B54D0E14F}"/>
              </a:ext>
            </a:extLst>
          </p:cNvPr>
          <p:cNvSpPr/>
          <p:nvPr/>
        </p:nvSpPr>
        <p:spPr>
          <a:xfrm>
            <a:off x="17302299" y="18331415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Британские колонии</a:t>
            </a:r>
            <a:endParaRPr lang="ru-RU" sz="600" dirty="0"/>
          </a:p>
        </p:txBody>
      </p:sp>
      <p:cxnSp>
        <p:nvCxnSpPr>
          <p:cNvPr id="1364" name="Shape 248">
            <a:extLst>
              <a:ext uri="{FF2B5EF4-FFF2-40B4-BE49-F238E27FC236}">
                <a16:creationId xmlns:a16="http://schemas.microsoft.com/office/drawing/2014/main" id="{35DC6F9B-2971-44FE-AF95-F710DEEE99AA}"/>
              </a:ext>
            </a:extLst>
          </p:cNvPr>
          <p:cNvCxnSpPr>
            <a:cxnSpLocks/>
            <a:stCxn id="1322" idx="2"/>
            <a:endCxn id="1272" idx="0"/>
          </p:cNvCxnSpPr>
          <p:nvPr/>
        </p:nvCxnSpPr>
        <p:spPr>
          <a:xfrm rot="16200000" flipH="1">
            <a:off x="19729462" y="15918470"/>
            <a:ext cx="1270195" cy="1663041"/>
          </a:xfrm>
          <a:prstGeom prst="bentConnector3">
            <a:avLst>
              <a:gd name="adj1" fmla="val 157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5" name="Прямоугольник 1364">
            <a:extLst>
              <a:ext uri="{FF2B5EF4-FFF2-40B4-BE49-F238E27FC236}">
                <a16:creationId xmlns:a16="http://schemas.microsoft.com/office/drawing/2014/main" id="{E35C0738-61CC-4FC0-BD2A-59C62F9C14F5}"/>
              </a:ext>
            </a:extLst>
          </p:cNvPr>
          <p:cNvSpPr/>
          <p:nvPr/>
        </p:nvSpPr>
        <p:spPr>
          <a:xfrm>
            <a:off x="20622580" y="18331415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Французские колонии</a:t>
            </a:r>
            <a:endParaRPr lang="ru-RU" sz="600" dirty="0"/>
          </a:p>
        </p:txBody>
      </p:sp>
      <p:cxnSp>
        <p:nvCxnSpPr>
          <p:cNvPr id="1366" name="Shape 248">
            <a:extLst>
              <a:ext uri="{FF2B5EF4-FFF2-40B4-BE49-F238E27FC236}">
                <a16:creationId xmlns:a16="http://schemas.microsoft.com/office/drawing/2014/main" id="{2FE2548C-E228-4AA7-9336-3512C6381B8A}"/>
              </a:ext>
            </a:extLst>
          </p:cNvPr>
          <p:cNvCxnSpPr>
            <a:cxnSpLocks/>
            <a:stCxn id="1271" idx="2"/>
            <a:endCxn id="1363" idx="0"/>
          </p:cNvCxnSpPr>
          <p:nvPr/>
        </p:nvCxnSpPr>
        <p:spPr>
          <a:xfrm rot="5400000">
            <a:off x="17720884" y="18177759"/>
            <a:ext cx="307311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7" name="Shape 248">
            <a:extLst>
              <a:ext uri="{FF2B5EF4-FFF2-40B4-BE49-F238E27FC236}">
                <a16:creationId xmlns:a16="http://schemas.microsoft.com/office/drawing/2014/main" id="{78D0DD0D-5700-4F2E-B1BE-F5D289CA4F12}"/>
              </a:ext>
            </a:extLst>
          </p:cNvPr>
          <p:cNvCxnSpPr>
            <a:cxnSpLocks/>
            <a:stCxn id="1272" idx="2"/>
            <a:endCxn id="1365" idx="0"/>
          </p:cNvCxnSpPr>
          <p:nvPr/>
        </p:nvCxnSpPr>
        <p:spPr>
          <a:xfrm rot="5400000">
            <a:off x="21041795" y="18177129"/>
            <a:ext cx="307311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Shape 248">
            <a:extLst>
              <a:ext uri="{FF2B5EF4-FFF2-40B4-BE49-F238E27FC236}">
                <a16:creationId xmlns:a16="http://schemas.microsoft.com/office/drawing/2014/main" id="{0A8203DD-2400-4A3B-8939-9001C42ABB65}"/>
              </a:ext>
            </a:extLst>
          </p:cNvPr>
          <p:cNvCxnSpPr>
            <a:cxnSpLocks/>
            <a:stCxn id="1363" idx="2"/>
            <a:endCxn id="1349" idx="0"/>
          </p:cNvCxnSpPr>
          <p:nvPr/>
        </p:nvCxnSpPr>
        <p:spPr>
          <a:xfrm rot="16200000" flipH="1">
            <a:off x="18136655" y="18708314"/>
            <a:ext cx="307311" cy="831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9" name="Shape 248">
            <a:extLst>
              <a:ext uri="{FF2B5EF4-FFF2-40B4-BE49-F238E27FC236}">
                <a16:creationId xmlns:a16="http://schemas.microsoft.com/office/drawing/2014/main" id="{5E18E275-3766-4265-B904-8D270ABA2217}"/>
              </a:ext>
            </a:extLst>
          </p:cNvPr>
          <p:cNvCxnSpPr>
            <a:cxnSpLocks/>
            <a:stCxn id="1363" idx="2"/>
            <a:endCxn id="1350" idx="0"/>
          </p:cNvCxnSpPr>
          <p:nvPr/>
        </p:nvCxnSpPr>
        <p:spPr>
          <a:xfrm rot="16200000" flipH="1">
            <a:off x="18937103" y="17907866"/>
            <a:ext cx="307311" cy="243243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0" name="Shape 248">
            <a:extLst>
              <a:ext uri="{FF2B5EF4-FFF2-40B4-BE49-F238E27FC236}">
                <a16:creationId xmlns:a16="http://schemas.microsoft.com/office/drawing/2014/main" id="{E57B6F9B-F417-4CFA-BE3C-0D3521593A49}"/>
              </a:ext>
            </a:extLst>
          </p:cNvPr>
          <p:cNvCxnSpPr>
            <a:cxnSpLocks/>
            <a:stCxn id="1270" idx="2"/>
            <a:endCxn id="1349" idx="0"/>
          </p:cNvCxnSpPr>
          <p:nvPr/>
        </p:nvCxnSpPr>
        <p:spPr>
          <a:xfrm rot="5400000">
            <a:off x="18962715" y="18713796"/>
            <a:ext cx="307311" cy="82057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Shape 248">
            <a:extLst>
              <a:ext uri="{FF2B5EF4-FFF2-40B4-BE49-F238E27FC236}">
                <a16:creationId xmlns:a16="http://schemas.microsoft.com/office/drawing/2014/main" id="{FC3010FB-48B9-4DCC-B746-332516A67865}"/>
              </a:ext>
            </a:extLst>
          </p:cNvPr>
          <p:cNvCxnSpPr>
            <a:cxnSpLocks/>
            <a:stCxn id="1270" idx="2"/>
            <a:endCxn id="1350" idx="0"/>
          </p:cNvCxnSpPr>
          <p:nvPr/>
        </p:nvCxnSpPr>
        <p:spPr>
          <a:xfrm rot="16200000" flipH="1">
            <a:off x="19763163" y="18733926"/>
            <a:ext cx="307311" cy="7803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2" name="Shape 248">
            <a:extLst>
              <a:ext uri="{FF2B5EF4-FFF2-40B4-BE49-F238E27FC236}">
                <a16:creationId xmlns:a16="http://schemas.microsoft.com/office/drawing/2014/main" id="{74A306A4-BEA6-4407-957A-75A30BEF6021}"/>
              </a:ext>
            </a:extLst>
          </p:cNvPr>
          <p:cNvCxnSpPr>
            <a:cxnSpLocks/>
            <a:stCxn id="1365" idx="2"/>
            <a:endCxn id="1349" idx="0"/>
          </p:cNvCxnSpPr>
          <p:nvPr/>
        </p:nvCxnSpPr>
        <p:spPr>
          <a:xfrm rot="5400000">
            <a:off x="19796796" y="17879716"/>
            <a:ext cx="307311" cy="2488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3" name="Shape 248">
            <a:extLst>
              <a:ext uri="{FF2B5EF4-FFF2-40B4-BE49-F238E27FC236}">
                <a16:creationId xmlns:a16="http://schemas.microsoft.com/office/drawing/2014/main" id="{5AF1F0AE-5A8A-4DF0-A62C-A50EDD915ABE}"/>
              </a:ext>
            </a:extLst>
          </p:cNvPr>
          <p:cNvCxnSpPr>
            <a:cxnSpLocks/>
            <a:stCxn id="1365" idx="2"/>
            <a:endCxn id="1350" idx="0"/>
          </p:cNvCxnSpPr>
          <p:nvPr/>
        </p:nvCxnSpPr>
        <p:spPr>
          <a:xfrm rot="5400000">
            <a:off x="20597244" y="18680164"/>
            <a:ext cx="307311" cy="88784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Shape 248">
            <a:extLst>
              <a:ext uri="{FF2B5EF4-FFF2-40B4-BE49-F238E27FC236}">
                <a16:creationId xmlns:a16="http://schemas.microsoft.com/office/drawing/2014/main" id="{1AC7B9F5-E695-4AA5-B102-8F3D578E3F41}"/>
              </a:ext>
            </a:extLst>
          </p:cNvPr>
          <p:cNvCxnSpPr>
            <a:cxnSpLocks/>
            <a:stCxn id="1192" idx="2"/>
            <a:endCxn id="1352" idx="0"/>
          </p:cNvCxnSpPr>
          <p:nvPr/>
        </p:nvCxnSpPr>
        <p:spPr>
          <a:xfrm rot="16200000" flipH="1">
            <a:off x="19774074" y="13138685"/>
            <a:ext cx="357855" cy="2512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5" name="Прямоугольник 1374">
            <a:extLst>
              <a:ext uri="{FF2B5EF4-FFF2-40B4-BE49-F238E27FC236}">
                <a16:creationId xmlns:a16="http://schemas.microsoft.com/office/drawing/2014/main" id="{D5C9FA8E-EA94-4B19-B1A2-7C298BEE02B0}"/>
              </a:ext>
            </a:extLst>
          </p:cNvPr>
          <p:cNvSpPr/>
          <p:nvPr/>
        </p:nvSpPr>
        <p:spPr>
          <a:xfrm>
            <a:off x="20622580" y="15464729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Республику Намибия </a:t>
            </a:r>
            <a:r>
              <a:rPr lang="ru-RU" sz="900" dirty="0"/>
              <a:t>(новое)</a:t>
            </a:r>
            <a:endParaRPr lang="ru-RU" sz="600" dirty="0"/>
          </a:p>
        </p:txBody>
      </p:sp>
      <p:cxnSp>
        <p:nvCxnSpPr>
          <p:cNvPr id="1376" name="Shape 248">
            <a:extLst>
              <a:ext uri="{FF2B5EF4-FFF2-40B4-BE49-F238E27FC236}">
                <a16:creationId xmlns:a16="http://schemas.microsoft.com/office/drawing/2014/main" id="{40396644-367E-4DB5-A2EA-C101118C0369}"/>
              </a:ext>
            </a:extLst>
          </p:cNvPr>
          <p:cNvCxnSpPr>
            <a:cxnSpLocks/>
            <a:stCxn id="1284" idx="2"/>
            <a:endCxn id="1375" idx="0"/>
          </p:cNvCxnSpPr>
          <p:nvPr/>
        </p:nvCxnSpPr>
        <p:spPr>
          <a:xfrm rot="16200000" flipH="1">
            <a:off x="20238910" y="14508819"/>
            <a:ext cx="250038" cy="1661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7" name="Прямоугольник 1376">
            <a:extLst>
              <a:ext uri="{FF2B5EF4-FFF2-40B4-BE49-F238E27FC236}">
                <a16:creationId xmlns:a16="http://schemas.microsoft.com/office/drawing/2014/main" id="{EBC6AD3A-BCEF-4AC9-B4A4-53172C646DB1}"/>
              </a:ext>
            </a:extLst>
          </p:cNvPr>
          <p:cNvSpPr/>
          <p:nvPr/>
        </p:nvSpPr>
        <p:spPr>
          <a:xfrm>
            <a:off x="22314915" y="15458454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Родезийскую республику</a:t>
            </a:r>
            <a:endParaRPr lang="ru-RU" sz="600" dirty="0"/>
          </a:p>
        </p:txBody>
      </p:sp>
      <p:cxnSp>
        <p:nvCxnSpPr>
          <p:cNvPr id="1378" name="Shape 248">
            <a:extLst>
              <a:ext uri="{FF2B5EF4-FFF2-40B4-BE49-F238E27FC236}">
                <a16:creationId xmlns:a16="http://schemas.microsoft.com/office/drawing/2014/main" id="{B53A2B34-B52B-4F78-9474-89B89ECC47E4}"/>
              </a:ext>
            </a:extLst>
          </p:cNvPr>
          <p:cNvCxnSpPr>
            <a:cxnSpLocks/>
            <a:stCxn id="1284" idx="2"/>
            <a:endCxn id="1377" idx="0"/>
          </p:cNvCxnSpPr>
          <p:nvPr/>
        </p:nvCxnSpPr>
        <p:spPr>
          <a:xfrm rot="16200000" flipH="1">
            <a:off x="21088216" y="13659514"/>
            <a:ext cx="243763" cy="33541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9" name="Прямоугольник 1378">
            <a:extLst>
              <a:ext uri="{FF2B5EF4-FFF2-40B4-BE49-F238E27FC236}">
                <a16:creationId xmlns:a16="http://schemas.microsoft.com/office/drawing/2014/main" id="{8CCC53CB-404B-4C04-B28B-A95846F44A36}"/>
              </a:ext>
            </a:extLst>
          </p:cNvPr>
          <p:cNvSpPr/>
          <p:nvPr/>
        </p:nvSpPr>
        <p:spPr>
          <a:xfrm>
            <a:off x="22300932" y="18331415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Объединиться с союзными республиками</a:t>
            </a:r>
            <a:endParaRPr lang="ru-RU" sz="600" dirty="0"/>
          </a:p>
        </p:txBody>
      </p:sp>
      <p:cxnSp>
        <p:nvCxnSpPr>
          <p:cNvPr id="1380" name="Shape 248">
            <a:extLst>
              <a:ext uri="{FF2B5EF4-FFF2-40B4-BE49-F238E27FC236}">
                <a16:creationId xmlns:a16="http://schemas.microsoft.com/office/drawing/2014/main" id="{FF829203-CBE3-45D4-BEA1-81071D9C25CC}"/>
              </a:ext>
            </a:extLst>
          </p:cNvPr>
          <p:cNvCxnSpPr>
            <a:cxnSpLocks/>
            <a:stCxn id="1375" idx="2"/>
            <a:endCxn id="1379" idx="0"/>
          </p:cNvCxnSpPr>
          <p:nvPr/>
        </p:nvCxnSpPr>
        <p:spPr>
          <a:xfrm rot="16200000" flipH="1">
            <a:off x="20920161" y="16378403"/>
            <a:ext cx="2227671" cy="1678352"/>
          </a:xfrm>
          <a:prstGeom prst="bentConnector3">
            <a:avLst>
              <a:gd name="adj1" fmla="val 8953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1" name="Shape 248">
            <a:extLst>
              <a:ext uri="{FF2B5EF4-FFF2-40B4-BE49-F238E27FC236}">
                <a16:creationId xmlns:a16="http://schemas.microsoft.com/office/drawing/2014/main" id="{E8BDAEF6-4494-4131-A66B-410A5C0C65D8}"/>
              </a:ext>
            </a:extLst>
          </p:cNvPr>
          <p:cNvCxnSpPr>
            <a:cxnSpLocks/>
            <a:stCxn id="1377" idx="2"/>
            <a:endCxn id="1379" idx="0"/>
          </p:cNvCxnSpPr>
          <p:nvPr/>
        </p:nvCxnSpPr>
        <p:spPr>
          <a:xfrm rot="5400000">
            <a:off x="21763191" y="17207451"/>
            <a:ext cx="2233946" cy="139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2" name="Прямая соединительная линия 1381">
            <a:extLst>
              <a:ext uri="{FF2B5EF4-FFF2-40B4-BE49-F238E27FC236}">
                <a16:creationId xmlns:a16="http://schemas.microsoft.com/office/drawing/2014/main" id="{194F489C-F3A3-4D44-BD82-C929BDC4E057}"/>
              </a:ext>
            </a:extLst>
          </p:cNvPr>
          <p:cNvCxnSpPr>
            <a:cxnSpLocks/>
            <a:stCxn id="1254" idx="3"/>
            <a:endCxn id="1303" idx="1"/>
          </p:cNvCxnSpPr>
          <p:nvPr/>
        </p:nvCxnSpPr>
        <p:spPr>
          <a:xfrm flipV="1">
            <a:off x="20879130" y="12003067"/>
            <a:ext cx="5537234" cy="3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4" name="Прямоугольник 1383">
            <a:extLst>
              <a:ext uri="{FF2B5EF4-FFF2-40B4-BE49-F238E27FC236}">
                <a16:creationId xmlns:a16="http://schemas.microsoft.com/office/drawing/2014/main" id="{8D2A3A82-D336-4C3A-9DE9-C4DE287447A0}"/>
              </a:ext>
            </a:extLst>
          </p:cNvPr>
          <p:cNvSpPr/>
          <p:nvPr/>
        </p:nvSpPr>
        <p:spPr>
          <a:xfrm>
            <a:off x="23210331" y="12623406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Создание женской секции партии</a:t>
            </a:r>
            <a:endParaRPr lang="ru-RU" sz="600" dirty="0"/>
          </a:p>
        </p:txBody>
      </p:sp>
      <p:cxnSp>
        <p:nvCxnSpPr>
          <p:cNvPr id="1385" name="Shape 248">
            <a:extLst>
              <a:ext uri="{FF2B5EF4-FFF2-40B4-BE49-F238E27FC236}">
                <a16:creationId xmlns:a16="http://schemas.microsoft.com/office/drawing/2014/main" id="{CB23B28F-4FDC-4D24-8508-A6D8ECCE78CF}"/>
              </a:ext>
            </a:extLst>
          </p:cNvPr>
          <p:cNvCxnSpPr>
            <a:cxnSpLocks/>
            <a:stCxn id="1254" idx="2"/>
            <a:endCxn id="1384" idx="0"/>
          </p:cNvCxnSpPr>
          <p:nvPr/>
        </p:nvCxnSpPr>
        <p:spPr>
          <a:xfrm rot="16200000" flipH="1">
            <a:off x="21896093" y="10736927"/>
            <a:ext cx="297275" cy="3475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6" name="Прямоугольник 1385">
            <a:extLst>
              <a:ext uri="{FF2B5EF4-FFF2-40B4-BE49-F238E27FC236}">
                <a16:creationId xmlns:a16="http://schemas.microsoft.com/office/drawing/2014/main" id="{781DE283-7549-4832-A2BD-A3808C48AF8A}"/>
              </a:ext>
            </a:extLst>
          </p:cNvPr>
          <p:cNvSpPr/>
          <p:nvPr/>
        </p:nvSpPr>
        <p:spPr>
          <a:xfrm>
            <a:off x="1713696" y="1359403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Набрать новых командующих</a:t>
            </a:r>
            <a:endParaRPr lang="ru-RU" sz="600" dirty="0"/>
          </a:p>
        </p:txBody>
      </p:sp>
      <p:sp>
        <p:nvSpPr>
          <p:cNvPr id="1387" name="Прямоугольник 1386">
            <a:extLst>
              <a:ext uri="{FF2B5EF4-FFF2-40B4-BE49-F238E27FC236}">
                <a16:creationId xmlns:a16="http://schemas.microsoft.com/office/drawing/2014/main" id="{579F264E-F9A6-49BA-99FD-E19221EAA28E}"/>
              </a:ext>
            </a:extLst>
          </p:cNvPr>
          <p:cNvSpPr/>
          <p:nvPr/>
        </p:nvSpPr>
        <p:spPr>
          <a:xfrm>
            <a:off x="23211990" y="13574479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Женские профсоюзы</a:t>
            </a:r>
            <a:endParaRPr lang="ru-RU" sz="600" dirty="0"/>
          </a:p>
        </p:txBody>
      </p:sp>
      <p:cxnSp>
        <p:nvCxnSpPr>
          <p:cNvPr id="1388" name="Shape 248">
            <a:extLst>
              <a:ext uri="{FF2B5EF4-FFF2-40B4-BE49-F238E27FC236}">
                <a16:creationId xmlns:a16="http://schemas.microsoft.com/office/drawing/2014/main" id="{A7B96775-A922-40FD-A527-9E2622933963}"/>
              </a:ext>
            </a:extLst>
          </p:cNvPr>
          <p:cNvCxnSpPr>
            <a:cxnSpLocks/>
            <a:stCxn id="1384" idx="2"/>
            <a:endCxn id="1387" idx="0"/>
          </p:cNvCxnSpPr>
          <p:nvPr/>
        </p:nvCxnSpPr>
        <p:spPr>
          <a:xfrm rot="16200000" flipH="1">
            <a:off x="23627371" y="13417620"/>
            <a:ext cx="312058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9" name="Прямоугольник 1388">
            <a:extLst>
              <a:ext uri="{FF2B5EF4-FFF2-40B4-BE49-F238E27FC236}">
                <a16:creationId xmlns:a16="http://schemas.microsoft.com/office/drawing/2014/main" id="{A6CED718-9752-4F4A-BB44-F4968812DCCC}"/>
              </a:ext>
            </a:extLst>
          </p:cNvPr>
          <p:cNvSpPr/>
          <p:nvPr/>
        </p:nvSpPr>
        <p:spPr>
          <a:xfrm>
            <a:off x="1713696" y="11675124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Копьё Нации</a:t>
            </a:r>
            <a:endParaRPr lang="ru-RU" sz="600" dirty="0"/>
          </a:p>
        </p:txBody>
      </p:sp>
      <p:sp>
        <p:nvSpPr>
          <p:cNvPr id="1390" name="Прямоугольник 1389">
            <a:extLst>
              <a:ext uri="{FF2B5EF4-FFF2-40B4-BE49-F238E27FC236}">
                <a16:creationId xmlns:a16="http://schemas.microsoft.com/office/drawing/2014/main" id="{ADE1E254-FCEA-43B6-B2FE-67EF4E26E82D}"/>
              </a:ext>
            </a:extLst>
          </p:cNvPr>
          <p:cNvSpPr/>
          <p:nvPr/>
        </p:nvSpPr>
        <p:spPr>
          <a:xfrm>
            <a:off x="2486942" y="1261936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Подготовиться к партизанской войне</a:t>
            </a:r>
            <a:endParaRPr lang="ru-RU" sz="600" dirty="0"/>
          </a:p>
        </p:txBody>
      </p:sp>
      <p:sp>
        <p:nvSpPr>
          <p:cNvPr id="1391" name="Прямоугольник 1390">
            <a:extLst>
              <a:ext uri="{FF2B5EF4-FFF2-40B4-BE49-F238E27FC236}">
                <a16:creationId xmlns:a16="http://schemas.microsoft.com/office/drawing/2014/main" id="{AA707450-2AA7-45CB-B0AD-1F62C80AAEC8}"/>
              </a:ext>
            </a:extLst>
          </p:cNvPr>
          <p:cNvSpPr/>
          <p:nvPr/>
        </p:nvSpPr>
        <p:spPr>
          <a:xfrm>
            <a:off x="915251" y="1261936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Провести набор среди населения</a:t>
            </a:r>
            <a:endParaRPr lang="ru-RU" sz="600" dirty="0"/>
          </a:p>
        </p:txBody>
      </p:sp>
      <p:cxnSp>
        <p:nvCxnSpPr>
          <p:cNvPr id="1392" name="Shape 248">
            <a:extLst>
              <a:ext uri="{FF2B5EF4-FFF2-40B4-BE49-F238E27FC236}">
                <a16:creationId xmlns:a16="http://schemas.microsoft.com/office/drawing/2014/main" id="{5A9AD9A7-A34E-4CCB-9DE1-D105CEBFC8AE}"/>
              </a:ext>
            </a:extLst>
          </p:cNvPr>
          <p:cNvCxnSpPr>
            <a:cxnSpLocks/>
            <a:stCxn id="1389" idx="2"/>
            <a:endCxn id="1391" idx="0"/>
          </p:cNvCxnSpPr>
          <p:nvPr/>
        </p:nvCxnSpPr>
        <p:spPr>
          <a:xfrm rot="5400000">
            <a:off x="1734103" y="12067528"/>
            <a:ext cx="305222" cy="7984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3" name="Shape 248">
            <a:extLst>
              <a:ext uri="{FF2B5EF4-FFF2-40B4-BE49-F238E27FC236}">
                <a16:creationId xmlns:a16="http://schemas.microsoft.com/office/drawing/2014/main" id="{F01AB48C-CAB5-44F2-9BE0-4881CBE69D56}"/>
              </a:ext>
            </a:extLst>
          </p:cNvPr>
          <p:cNvCxnSpPr>
            <a:cxnSpLocks/>
            <a:stCxn id="1389" idx="2"/>
            <a:endCxn id="1390" idx="0"/>
          </p:cNvCxnSpPr>
          <p:nvPr/>
        </p:nvCxnSpPr>
        <p:spPr>
          <a:xfrm rot="16200000" flipH="1">
            <a:off x="2519948" y="12080127"/>
            <a:ext cx="305222" cy="7732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Shape 248">
            <a:extLst>
              <a:ext uri="{FF2B5EF4-FFF2-40B4-BE49-F238E27FC236}">
                <a16:creationId xmlns:a16="http://schemas.microsoft.com/office/drawing/2014/main" id="{63F44CFC-7564-4A6C-953F-1D21D6948AC6}"/>
              </a:ext>
            </a:extLst>
          </p:cNvPr>
          <p:cNvCxnSpPr>
            <a:cxnSpLocks/>
            <a:stCxn id="1389" idx="2"/>
            <a:endCxn id="1386" idx="0"/>
          </p:cNvCxnSpPr>
          <p:nvPr/>
        </p:nvCxnSpPr>
        <p:spPr>
          <a:xfrm rot="5400000">
            <a:off x="1645990" y="12954085"/>
            <a:ext cx="127989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5" name="Прямоугольник 1394">
            <a:extLst>
              <a:ext uri="{FF2B5EF4-FFF2-40B4-BE49-F238E27FC236}">
                <a16:creationId xmlns:a16="http://schemas.microsoft.com/office/drawing/2014/main" id="{845EC8F8-BAE9-414E-8879-D5A7ACC6C571}"/>
              </a:ext>
            </a:extLst>
          </p:cNvPr>
          <p:cNvSpPr/>
          <p:nvPr/>
        </p:nvSpPr>
        <p:spPr>
          <a:xfrm>
            <a:off x="923202" y="1458040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Разработать тактику боевых групп</a:t>
            </a:r>
            <a:endParaRPr lang="ru-RU" sz="600" dirty="0"/>
          </a:p>
        </p:txBody>
      </p:sp>
      <p:sp>
        <p:nvSpPr>
          <p:cNvPr id="1396" name="Прямоугольник 1395">
            <a:extLst>
              <a:ext uri="{FF2B5EF4-FFF2-40B4-BE49-F238E27FC236}">
                <a16:creationId xmlns:a16="http://schemas.microsoft.com/office/drawing/2014/main" id="{10A55542-A6EC-4EA2-8ECC-E2AD70CA5FE5}"/>
              </a:ext>
            </a:extLst>
          </p:cNvPr>
          <p:cNvSpPr/>
          <p:nvPr/>
        </p:nvSpPr>
        <p:spPr>
          <a:xfrm>
            <a:off x="2487781" y="1457405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Обучение методам саботажа</a:t>
            </a:r>
            <a:endParaRPr lang="ru-RU" sz="600" dirty="0"/>
          </a:p>
        </p:txBody>
      </p:sp>
      <p:cxnSp>
        <p:nvCxnSpPr>
          <p:cNvPr id="1397" name="Shape 248">
            <a:extLst>
              <a:ext uri="{FF2B5EF4-FFF2-40B4-BE49-F238E27FC236}">
                <a16:creationId xmlns:a16="http://schemas.microsoft.com/office/drawing/2014/main" id="{81BFF2A7-C81F-409B-9DD6-DEDD20E5D3FF}"/>
              </a:ext>
            </a:extLst>
          </p:cNvPr>
          <p:cNvCxnSpPr>
            <a:cxnSpLocks/>
            <a:stCxn id="1391" idx="2"/>
            <a:endCxn id="1395" idx="0"/>
          </p:cNvCxnSpPr>
          <p:nvPr/>
        </p:nvCxnSpPr>
        <p:spPr>
          <a:xfrm rot="16200000" flipH="1">
            <a:off x="830450" y="13915416"/>
            <a:ext cx="1322032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" name="Shape 248">
            <a:extLst>
              <a:ext uri="{FF2B5EF4-FFF2-40B4-BE49-F238E27FC236}">
                <a16:creationId xmlns:a16="http://schemas.microsoft.com/office/drawing/2014/main" id="{E7BFBE0F-4306-4104-9E7B-5E67EDDFE10D}"/>
              </a:ext>
            </a:extLst>
          </p:cNvPr>
          <p:cNvCxnSpPr>
            <a:cxnSpLocks/>
            <a:stCxn id="1390" idx="2"/>
            <a:endCxn id="1396" idx="0"/>
          </p:cNvCxnSpPr>
          <p:nvPr/>
        </p:nvCxnSpPr>
        <p:spPr>
          <a:xfrm rot="16200000" flipH="1">
            <a:off x="2401760" y="13915797"/>
            <a:ext cx="1315682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9" name="Прямоугольник 1398">
            <a:extLst>
              <a:ext uri="{FF2B5EF4-FFF2-40B4-BE49-F238E27FC236}">
                <a16:creationId xmlns:a16="http://schemas.microsoft.com/office/drawing/2014/main" id="{447F501F-1DEC-4098-A516-6A3DFC37E697}"/>
              </a:ext>
            </a:extLst>
          </p:cNvPr>
          <p:cNvSpPr/>
          <p:nvPr/>
        </p:nvSpPr>
        <p:spPr>
          <a:xfrm>
            <a:off x="9126266" y="14572098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Женская лига Африканского национального конгресса</a:t>
            </a:r>
            <a:endParaRPr lang="ru-RU" sz="300" dirty="0"/>
          </a:p>
        </p:txBody>
      </p:sp>
      <p:cxnSp>
        <p:nvCxnSpPr>
          <p:cNvPr id="1400" name="Shape 248">
            <a:extLst>
              <a:ext uri="{FF2B5EF4-FFF2-40B4-BE49-F238E27FC236}">
                <a16:creationId xmlns:a16="http://schemas.microsoft.com/office/drawing/2014/main" id="{8AB62CBB-1108-4418-AA9B-2D53CBBAFFF3}"/>
              </a:ext>
            </a:extLst>
          </p:cNvPr>
          <p:cNvCxnSpPr>
            <a:cxnSpLocks/>
            <a:stCxn id="1197" idx="2"/>
            <a:endCxn id="1399" idx="0"/>
          </p:cNvCxnSpPr>
          <p:nvPr/>
        </p:nvCxnSpPr>
        <p:spPr>
          <a:xfrm rot="5400000">
            <a:off x="9774215" y="13183985"/>
            <a:ext cx="1312405" cy="1463821"/>
          </a:xfrm>
          <a:prstGeom prst="bentConnector3">
            <a:avLst>
              <a:gd name="adj1" fmla="val 885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Shape 248">
            <a:extLst>
              <a:ext uri="{FF2B5EF4-FFF2-40B4-BE49-F238E27FC236}">
                <a16:creationId xmlns:a16="http://schemas.microsoft.com/office/drawing/2014/main" id="{0DED50C3-B7BE-4100-843A-A5F220E63A6D}"/>
              </a:ext>
            </a:extLst>
          </p:cNvPr>
          <p:cNvCxnSpPr>
            <a:cxnSpLocks/>
            <a:stCxn id="1282" idx="2"/>
            <a:endCxn id="1399" idx="0"/>
          </p:cNvCxnSpPr>
          <p:nvPr/>
        </p:nvCxnSpPr>
        <p:spPr>
          <a:xfrm rot="5400000">
            <a:off x="9044043" y="13914155"/>
            <a:ext cx="1312406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2" name="Прямоугольник 1401">
            <a:extLst>
              <a:ext uri="{FF2B5EF4-FFF2-40B4-BE49-F238E27FC236}">
                <a16:creationId xmlns:a16="http://schemas.microsoft.com/office/drawing/2014/main" id="{99338802-A11E-4A94-B3CF-A89CBC83DB7E}"/>
              </a:ext>
            </a:extLst>
          </p:cNvPr>
          <p:cNvSpPr/>
          <p:nvPr/>
        </p:nvSpPr>
        <p:spPr>
          <a:xfrm>
            <a:off x="4052175" y="14611309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Восстановить уничтоженные профсоюзы</a:t>
            </a:r>
            <a:endParaRPr lang="ru-RU" sz="300" dirty="0"/>
          </a:p>
        </p:txBody>
      </p:sp>
      <p:cxnSp>
        <p:nvCxnSpPr>
          <p:cNvPr id="1403" name="Shape 248">
            <a:extLst>
              <a:ext uri="{FF2B5EF4-FFF2-40B4-BE49-F238E27FC236}">
                <a16:creationId xmlns:a16="http://schemas.microsoft.com/office/drawing/2014/main" id="{45BFB96A-8B40-4A6B-BFAC-E63D52131FBB}"/>
              </a:ext>
            </a:extLst>
          </p:cNvPr>
          <p:cNvCxnSpPr>
            <a:cxnSpLocks/>
            <a:stCxn id="1280" idx="2"/>
            <a:endCxn id="1402" idx="0"/>
          </p:cNvCxnSpPr>
          <p:nvPr/>
        </p:nvCxnSpPr>
        <p:spPr>
          <a:xfrm rot="5400000">
            <a:off x="3948670" y="13935438"/>
            <a:ext cx="1351617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4" name="Прямоугольник 1403">
            <a:extLst>
              <a:ext uri="{FF2B5EF4-FFF2-40B4-BE49-F238E27FC236}">
                <a16:creationId xmlns:a16="http://schemas.microsoft.com/office/drawing/2014/main" id="{A5188AE2-4F53-4D1C-A9E0-290E17F1CA2E}"/>
              </a:ext>
            </a:extLst>
          </p:cNvPr>
          <p:cNvSpPr/>
          <p:nvPr/>
        </p:nvSpPr>
        <p:spPr>
          <a:xfrm>
            <a:off x="38960323" y="53459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Открыть троллейбусное движение в Кейптауне (текущее)</a:t>
            </a:r>
            <a:endParaRPr lang="ru-RU" sz="600" dirty="0"/>
          </a:p>
        </p:txBody>
      </p:sp>
      <p:sp>
        <p:nvSpPr>
          <p:cNvPr id="1405" name="Прямоугольник 1404">
            <a:extLst>
              <a:ext uri="{FF2B5EF4-FFF2-40B4-BE49-F238E27FC236}">
                <a16:creationId xmlns:a16="http://schemas.microsoft.com/office/drawing/2014/main" id="{044FE0C2-E1A4-4CA1-9F29-32D8DD01B580}"/>
              </a:ext>
            </a:extLst>
          </p:cNvPr>
          <p:cNvSpPr/>
          <p:nvPr/>
        </p:nvSpPr>
        <p:spPr>
          <a:xfrm>
            <a:off x="37538463" y="157481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Внедрить новые локомотивы (тут бы поезда) </a:t>
            </a:r>
            <a:r>
              <a:rPr lang="ru-RU" sz="600" dirty="0"/>
              <a:t>(текущее)</a:t>
            </a:r>
          </a:p>
        </p:txBody>
      </p:sp>
      <p:sp>
        <p:nvSpPr>
          <p:cNvPr id="1406" name="Прямоугольник 1405">
            <a:extLst>
              <a:ext uri="{FF2B5EF4-FFF2-40B4-BE49-F238E27FC236}">
                <a16:creationId xmlns:a16="http://schemas.microsoft.com/office/drawing/2014/main" id="{336608D9-1A75-4444-A5DF-94314EA7B548}"/>
              </a:ext>
            </a:extLst>
          </p:cNvPr>
          <p:cNvSpPr/>
          <p:nvPr/>
        </p:nvSpPr>
        <p:spPr>
          <a:xfrm>
            <a:off x="39640160" y="472345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Вложения в пятую провинцию </a:t>
            </a:r>
            <a:r>
              <a:rPr lang="ru-RU" sz="600" dirty="0"/>
              <a:t>(текущее)</a:t>
            </a:r>
          </a:p>
        </p:txBody>
      </p:sp>
      <p:sp>
        <p:nvSpPr>
          <p:cNvPr id="1407" name="Прямоугольник 1406">
            <a:extLst>
              <a:ext uri="{FF2B5EF4-FFF2-40B4-BE49-F238E27FC236}">
                <a16:creationId xmlns:a16="http://schemas.microsoft.com/office/drawing/2014/main" id="{F7E68B64-DF72-4901-8D31-D4CDC671BDA4}"/>
              </a:ext>
            </a:extLst>
          </p:cNvPr>
          <p:cNvSpPr/>
          <p:nvPr/>
        </p:nvSpPr>
        <p:spPr>
          <a:xfrm>
            <a:off x="41085602" y="472251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автономию ЮЗА</a:t>
            </a:r>
            <a:r>
              <a:rPr lang="ru-RU" sz="600" dirty="0"/>
              <a:t> (текущее)</a:t>
            </a:r>
          </a:p>
        </p:txBody>
      </p:sp>
      <p:sp>
        <p:nvSpPr>
          <p:cNvPr id="1408" name="Прямоугольник 1407">
            <a:extLst>
              <a:ext uri="{FF2B5EF4-FFF2-40B4-BE49-F238E27FC236}">
                <a16:creationId xmlns:a16="http://schemas.microsoft.com/office/drawing/2014/main" id="{0EF76AED-780E-4390-8236-D38BE368E759}"/>
              </a:ext>
            </a:extLst>
          </p:cNvPr>
          <p:cNvSpPr/>
          <p:nvPr/>
        </p:nvSpPr>
        <p:spPr>
          <a:xfrm>
            <a:off x="40362909" y="576261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Дешёвая чернокожая сила </a:t>
            </a:r>
            <a:r>
              <a:rPr lang="ru-RU" sz="600" dirty="0"/>
              <a:t>(текущее)</a:t>
            </a:r>
          </a:p>
        </p:txBody>
      </p:sp>
      <p:cxnSp>
        <p:nvCxnSpPr>
          <p:cNvPr id="1409" name="Shape 248">
            <a:extLst>
              <a:ext uri="{FF2B5EF4-FFF2-40B4-BE49-F238E27FC236}">
                <a16:creationId xmlns:a16="http://schemas.microsoft.com/office/drawing/2014/main" id="{54292CF4-9C87-4F67-A83A-9771190F91A6}"/>
              </a:ext>
            </a:extLst>
          </p:cNvPr>
          <p:cNvCxnSpPr>
            <a:cxnSpLocks/>
            <a:stCxn id="1414" idx="2"/>
            <a:endCxn id="1407" idx="0"/>
          </p:cNvCxnSpPr>
          <p:nvPr/>
        </p:nvCxnSpPr>
        <p:spPr>
          <a:xfrm rot="16200000" flipH="1">
            <a:off x="41073165" y="4137840"/>
            <a:ext cx="446632" cy="722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Shape 248">
            <a:extLst>
              <a:ext uri="{FF2B5EF4-FFF2-40B4-BE49-F238E27FC236}">
                <a16:creationId xmlns:a16="http://schemas.microsoft.com/office/drawing/2014/main" id="{D5AA0468-B7FF-4F09-A68F-A96E0F5CEBBE}"/>
              </a:ext>
            </a:extLst>
          </p:cNvPr>
          <p:cNvCxnSpPr>
            <a:cxnSpLocks/>
            <a:stCxn id="1414" idx="2"/>
            <a:endCxn id="1406" idx="0"/>
          </p:cNvCxnSpPr>
          <p:nvPr/>
        </p:nvCxnSpPr>
        <p:spPr>
          <a:xfrm rot="5400000">
            <a:off x="40349978" y="4138308"/>
            <a:ext cx="447566" cy="722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Shape 248">
            <a:extLst>
              <a:ext uri="{FF2B5EF4-FFF2-40B4-BE49-F238E27FC236}">
                <a16:creationId xmlns:a16="http://schemas.microsoft.com/office/drawing/2014/main" id="{C11114C6-0939-4881-A795-F09BEBB4544B}"/>
              </a:ext>
            </a:extLst>
          </p:cNvPr>
          <p:cNvCxnSpPr>
            <a:cxnSpLocks/>
            <a:stCxn id="1407" idx="2"/>
            <a:endCxn id="1408" idx="0"/>
          </p:cNvCxnSpPr>
          <p:nvPr/>
        </p:nvCxnSpPr>
        <p:spPr>
          <a:xfrm rot="5400000">
            <a:off x="41095954" y="5200728"/>
            <a:ext cx="401085" cy="722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Shape 248">
            <a:extLst>
              <a:ext uri="{FF2B5EF4-FFF2-40B4-BE49-F238E27FC236}">
                <a16:creationId xmlns:a16="http://schemas.microsoft.com/office/drawing/2014/main" id="{3A1B9A5C-D270-435D-AE45-96B36DEC3AD6}"/>
              </a:ext>
            </a:extLst>
          </p:cNvPr>
          <p:cNvCxnSpPr>
            <a:cxnSpLocks/>
            <a:stCxn id="1406" idx="2"/>
            <a:endCxn id="1408" idx="0"/>
          </p:cNvCxnSpPr>
          <p:nvPr/>
        </p:nvCxnSpPr>
        <p:spPr>
          <a:xfrm rot="16200000" flipH="1">
            <a:off x="40373699" y="5201166"/>
            <a:ext cx="400151" cy="72274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3" name="Прямоугольник 1412">
            <a:extLst>
              <a:ext uri="{FF2B5EF4-FFF2-40B4-BE49-F238E27FC236}">
                <a16:creationId xmlns:a16="http://schemas.microsoft.com/office/drawing/2014/main" id="{74E775C5-8DE3-41D7-974D-BD83CFA1ED47}"/>
              </a:ext>
            </a:extLst>
          </p:cNvPr>
          <p:cNvSpPr/>
          <p:nvPr/>
        </p:nvSpPr>
        <p:spPr>
          <a:xfrm>
            <a:off x="38960323" y="363640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Заложить новые доки в Кейптауне (1945 </a:t>
            </a:r>
            <a:r>
              <a:rPr lang="ru-RU" sz="1100" dirty="0" err="1"/>
              <a:t>г.Построен</a:t>
            </a:r>
            <a:r>
              <a:rPr lang="ru-RU" sz="1100" dirty="0"/>
              <a:t> Дункан Док.) (изменить описание)</a:t>
            </a:r>
            <a:endParaRPr lang="ru-RU" sz="600" dirty="0"/>
          </a:p>
        </p:txBody>
      </p:sp>
      <p:sp>
        <p:nvSpPr>
          <p:cNvPr id="1414" name="Прямоугольник 1413">
            <a:extLst>
              <a:ext uri="{FF2B5EF4-FFF2-40B4-BE49-F238E27FC236}">
                <a16:creationId xmlns:a16="http://schemas.microsoft.com/office/drawing/2014/main" id="{62C6E430-010C-496D-A29D-0DD2CE34DF4D}"/>
              </a:ext>
            </a:extLst>
          </p:cNvPr>
          <p:cNvSpPr/>
          <p:nvPr/>
        </p:nvSpPr>
        <p:spPr>
          <a:xfrm>
            <a:off x="40351096" y="3636870"/>
            <a:ext cx="1168049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Развитие внутренних регионов (текущее)</a:t>
            </a:r>
            <a:endParaRPr lang="ru-RU" sz="600" dirty="0"/>
          </a:p>
        </p:txBody>
      </p:sp>
      <p:sp>
        <p:nvSpPr>
          <p:cNvPr id="1415" name="Прямоугольник 1414">
            <a:extLst>
              <a:ext uri="{FF2B5EF4-FFF2-40B4-BE49-F238E27FC236}">
                <a16:creationId xmlns:a16="http://schemas.microsoft.com/office/drawing/2014/main" id="{923AC201-F628-46E7-9099-A658B03712E2}"/>
              </a:ext>
            </a:extLst>
          </p:cNvPr>
          <p:cNvSpPr/>
          <p:nvPr/>
        </p:nvSpPr>
        <p:spPr>
          <a:xfrm>
            <a:off x="42635276" y="54076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Начать социальные изменения (изменено)</a:t>
            </a:r>
            <a:endParaRPr lang="ru-RU" sz="600" dirty="0"/>
          </a:p>
        </p:txBody>
      </p:sp>
      <p:sp>
        <p:nvSpPr>
          <p:cNvPr id="1416" name="Прямоугольник 1415">
            <a:extLst>
              <a:ext uri="{FF2B5EF4-FFF2-40B4-BE49-F238E27FC236}">
                <a16:creationId xmlns:a16="http://schemas.microsoft.com/office/drawing/2014/main" id="{3EC2DF4D-1FB9-4601-BC4A-B0642C5443B6}"/>
              </a:ext>
            </a:extLst>
          </p:cNvPr>
          <p:cNvSpPr/>
          <p:nvPr/>
        </p:nvSpPr>
        <p:spPr>
          <a:xfrm>
            <a:off x="41890759" y="157434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сеть школ для чёрных(изменено)</a:t>
            </a:r>
            <a:endParaRPr lang="ru-RU" sz="600" dirty="0"/>
          </a:p>
        </p:txBody>
      </p:sp>
      <p:sp>
        <p:nvSpPr>
          <p:cNvPr id="1417" name="Прямоугольник 1416">
            <a:extLst>
              <a:ext uri="{FF2B5EF4-FFF2-40B4-BE49-F238E27FC236}">
                <a16:creationId xmlns:a16="http://schemas.microsoft.com/office/drawing/2014/main" id="{ED7F8EAB-63EA-4D0B-BA84-3DEFFE343569}"/>
              </a:ext>
            </a:extLst>
          </p:cNvPr>
          <p:cNvSpPr/>
          <p:nvPr/>
        </p:nvSpPr>
        <p:spPr>
          <a:xfrm>
            <a:off x="43419789" y="157435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Вложиться в образование для белых (изменено) (1936)</a:t>
            </a:r>
            <a:endParaRPr lang="ru-RU" sz="600" dirty="0"/>
          </a:p>
        </p:txBody>
      </p:sp>
      <p:sp>
        <p:nvSpPr>
          <p:cNvPr id="1418" name="Прямоугольник 1417">
            <a:extLst>
              <a:ext uri="{FF2B5EF4-FFF2-40B4-BE49-F238E27FC236}">
                <a16:creationId xmlns:a16="http://schemas.microsoft.com/office/drawing/2014/main" id="{81CB9E4F-5662-4BE6-B70D-A76DA827C734}"/>
              </a:ext>
            </a:extLst>
          </p:cNvPr>
          <p:cNvSpPr/>
          <p:nvPr/>
        </p:nvSpPr>
        <p:spPr>
          <a:xfrm>
            <a:off x="36061947" y="474661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университет Претории (текущее)</a:t>
            </a:r>
            <a:endParaRPr lang="ru-RU" sz="600" dirty="0"/>
          </a:p>
        </p:txBody>
      </p:sp>
      <p:sp>
        <p:nvSpPr>
          <p:cNvPr id="1419" name="Прямоугольник 1418">
            <a:extLst>
              <a:ext uri="{FF2B5EF4-FFF2-40B4-BE49-F238E27FC236}">
                <a16:creationId xmlns:a16="http://schemas.microsoft.com/office/drawing/2014/main" id="{CE3CC427-917F-445D-B8B4-02FD569E87D0}"/>
              </a:ext>
            </a:extLst>
          </p:cNvPr>
          <p:cNvSpPr/>
          <p:nvPr/>
        </p:nvSpPr>
        <p:spPr>
          <a:xfrm>
            <a:off x="35309840" y="575344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Изучение атомной энергетики (текущее)</a:t>
            </a:r>
            <a:endParaRPr lang="ru-RU" sz="600" dirty="0"/>
          </a:p>
        </p:txBody>
      </p:sp>
      <p:sp>
        <p:nvSpPr>
          <p:cNvPr id="1420" name="Прямоугольник 1419">
            <a:extLst>
              <a:ext uri="{FF2B5EF4-FFF2-40B4-BE49-F238E27FC236}">
                <a16:creationId xmlns:a16="http://schemas.microsoft.com/office/drawing/2014/main" id="{1327711F-F521-4EF9-B5E4-C9075DEFF432}"/>
              </a:ext>
            </a:extLst>
          </p:cNvPr>
          <p:cNvSpPr/>
          <p:nvPr/>
        </p:nvSpPr>
        <p:spPr>
          <a:xfrm>
            <a:off x="36854096" y="575610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Изучение ракетных технологий (текущее)</a:t>
            </a:r>
            <a:endParaRPr lang="ru-RU" sz="600" dirty="0"/>
          </a:p>
        </p:txBody>
      </p:sp>
      <p:cxnSp>
        <p:nvCxnSpPr>
          <p:cNvPr id="1421" name="Прямая соединительная линия 1420">
            <a:extLst>
              <a:ext uri="{FF2B5EF4-FFF2-40B4-BE49-F238E27FC236}">
                <a16:creationId xmlns:a16="http://schemas.microsoft.com/office/drawing/2014/main" id="{EB2C4C71-D075-402B-A720-93089BD9072F}"/>
              </a:ext>
            </a:extLst>
          </p:cNvPr>
          <p:cNvCxnSpPr>
            <a:cxnSpLocks/>
            <a:stCxn id="1406" idx="3"/>
            <a:endCxn id="1407" idx="1"/>
          </p:cNvCxnSpPr>
          <p:nvPr/>
        </p:nvCxnSpPr>
        <p:spPr>
          <a:xfrm flipV="1">
            <a:off x="40784640" y="5042025"/>
            <a:ext cx="300962" cy="9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2" name="Прямая соединительная линия 1421">
            <a:extLst>
              <a:ext uri="{FF2B5EF4-FFF2-40B4-BE49-F238E27FC236}">
                <a16:creationId xmlns:a16="http://schemas.microsoft.com/office/drawing/2014/main" id="{C987F77D-C91C-4DAB-9DF0-87D6F0559F6B}"/>
              </a:ext>
            </a:extLst>
          </p:cNvPr>
          <p:cNvCxnSpPr>
            <a:cxnSpLocks/>
            <a:stCxn id="1419" idx="3"/>
            <a:endCxn id="1420" idx="1"/>
          </p:cNvCxnSpPr>
          <p:nvPr/>
        </p:nvCxnSpPr>
        <p:spPr>
          <a:xfrm>
            <a:off x="36454320" y="6072957"/>
            <a:ext cx="399776" cy="26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3" name="Прямая соединительная линия 1422">
            <a:extLst>
              <a:ext uri="{FF2B5EF4-FFF2-40B4-BE49-F238E27FC236}">
                <a16:creationId xmlns:a16="http://schemas.microsoft.com/office/drawing/2014/main" id="{325B1E80-6605-4769-9C7D-5DD93AD51D8C}"/>
              </a:ext>
            </a:extLst>
          </p:cNvPr>
          <p:cNvCxnSpPr>
            <a:cxnSpLocks/>
            <a:stCxn id="1416" idx="3"/>
            <a:endCxn id="1417" idx="1"/>
          </p:cNvCxnSpPr>
          <p:nvPr/>
        </p:nvCxnSpPr>
        <p:spPr>
          <a:xfrm>
            <a:off x="43035239" y="1893857"/>
            <a:ext cx="384550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4" name="Shape 248">
            <a:extLst>
              <a:ext uri="{FF2B5EF4-FFF2-40B4-BE49-F238E27FC236}">
                <a16:creationId xmlns:a16="http://schemas.microsoft.com/office/drawing/2014/main" id="{3080C26A-6D85-42B9-981E-0256061BF00A}"/>
              </a:ext>
            </a:extLst>
          </p:cNvPr>
          <p:cNvCxnSpPr>
            <a:cxnSpLocks/>
            <a:stCxn id="1418" idx="2"/>
            <a:endCxn id="1420" idx="0"/>
          </p:cNvCxnSpPr>
          <p:nvPr/>
        </p:nvCxnSpPr>
        <p:spPr>
          <a:xfrm rot="16200000" flipH="1">
            <a:off x="36845026" y="5174793"/>
            <a:ext cx="370470" cy="792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Shape 248">
            <a:extLst>
              <a:ext uri="{FF2B5EF4-FFF2-40B4-BE49-F238E27FC236}">
                <a16:creationId xmlns:a16="http://schemas.microsoft.com/office/drawing/2014/main" id="{ADC8B862-9A02-4C63-BB8A-69C91EA41AB0}"/>
              </a:ext>
            </a:extLst>
          </p:cNvPr>
          <p:cNvCxnSpPr>
            <a:cxnSpLocks/>
            <a:stCxn id="1418" idx="2"/>
            <a:endCxn id="1419" idx="0"/>
          </p:cNvCxnSpPr>
          <p:nvPr/>
        </p:nvCxnSpPr>
        <p:spPr>
          <a:xfrm rot="5400000">
            <a:off x="36074226" y="5193488"/>
            <a:ext cx="367816" cy="752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6" name="Прямоугольник 1425">
            <a:extLst>
              <a:ext uri="{FF2B5EF4-FFF2-40B4-BE49-F238E27FC236}">
                <a16:creationId xmlns:a16="http://schemas.microsoft.com/office/drawing/2014/main" id="{D4AD3CBE-8B16-4DF5-A13F-B4BCF1F69FEA}"/>
              </a:ext>
            </a:extLst>
          </p:cNvPr>
          <p:cNvSpPr/>
          <p:nvPr/>
        </p:nvSpPr>
        <p:spPr>
          <a:xfrm>
            <a:off x="36048854" y="669447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Внедрить современные стандарты образования (текущее)</a:t>
            </a:r>
            <a:endParaRPr lang="ru-RU" sz="600" dirty="0"/>
          </a:p>
        </p:txBody>
      </p:sp>
      <p:cxnSp>
        <p:nvCxnSpPr>
          <p:cNvPr id="1427" name="Shape 248">
            <a:extLst>
              <a:ext uri="{FF2B5EF4-FFF2-40B4-BE49-F238E27FC236}">
                <a16:creationId xmlns:a16="http://schemas.microsoft.com/office/drawing/2014/main" id="{AFBB3796-FBF6-45CC-B2E3-3DAD048702FE}"/>
              </a:ext>
            </a:extLst>
          </p:cNvPr>
          <p:cNvCxnSpPr>
            <a:cxnSpLocks/>
            <a:stCxn id="1420" idx="2"/>
            <a:endCxn id="1426" idx="0"/>
          </p:cNvCxnSpPr>
          <p:nvPr/>
        </p:nvCxnSpPr>
        <p:spPr>
          <a:xfrm rot="5400000">
            <a:off x="36874038" y="6142174"/>
            <a:ext cx="299355" cy="8052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Shape 248">
            <a:extLst>
              <a:ext uri="{FF2B5EF4-FFF2-40B4-BE49-F238E27FC236}">
                <a16:creationId xmlns:a16="http://schemas.microsoft.com/office/drawing/2014/main" id="{C0C612AB-73B1-4DBC-8E70-092473ECCB2E}"/>
              </a:ext>
            </a:extLst>
          </p:cNvPr>
          <p:cNvCxnSpPr>
            <a:cxnSpLocks/>
            <a:stCxn id="1419" idx="2"/>
            <a:endCxn id="1426" idx="0"/>
          </p:cNvCxnSpPr>
          <p:nvPr/>
        </p:nvCxnSpPr>
        <p:spPr>
          <a:xfrm rot="16200000" flipH="1">
            <a:off x="36100583" y="6173961"/>
            <a:ext cx="302009" cy="73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9" name="Прямоугольник 1428">
            <a:extLst>
              <a:ext uri="{FF2B5EF4-FFF2-40B4-BE49-F238E27FC236}">
                <a16:creationId xmlns:a16="http://schemas.microsoft.com/office/drawing/2014/main" id="{CC24B48E-A079-4E08-A955-D530754D69D9}"/>
              </a:ext>
            </a:extLst>
          </p:cNvPr>
          <p:cNvSpPr/>
          <p:nvPr/>
        </p:nvSpPr>
        <p:spPr>
          <a:xfrm>
            <a:off x="44184950" y="369113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Винодельни Пинотаж (1941)</a:t>
            </a:r>
            <a:endParaRPr lang="ru-RU" sz="600" dirty="0"/>
          </a:p>
        </p:txBody>
      </p:sp>
      <p:sp>
        <p:nvSpPr>
          <p:cNvPr id="1430" name="Прямоугольник 1429">
            <a:extLst>
              <a:ext uri="{FF2B5EF4-FFF2-40B4-BE49-F238E27FC236}">
                <a16:creationId xmlns:a16="http://schemas.microsoft.com/office/drawing/2014/main" id="{1DCBF0DD-8EA9-43A0-988B-CE18BD9548E7}"/>
              </a:ext>
            </a:extLst>
          </p:cNvPr>
          <p:cNvSpPr/>
          <p:nvPr/>
        </p:nvSpPr>
        <p:spPr>
          <a:xfrm>
            <a:off x="33083373" y="157761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Увеличить добычу Хрома</a:t>
            </a:r>
            <a:endParaRPr lang="ru-RU" sz="600" dirty="0"/>
          </a:p>
        </p:txBody>
      </p:sp>
      <p:sp>
        <p:nvSpPr>
          <p:cNvPr id="1431" name="Прямоугольник 1430">
            <a:extLst>
              <a:ext uri="{FF2B5EF4-FFF2-40B4-BE49-F238E27FC236}">
                <a16:creationId xmlns:a16="http://schemas.microsoft.com/office/drawing/2014/main" id="{9B8CC6AA-3AA7-4BD7-B189-7DC5A7090944}"/>
              </a:ext>
            </a:extLst>
          </p:cNvPr>
          <p:cNvSpPr/>
          <p:nvPr/>
        </p:nvSpPr>
        <p:spPr>
          <a:xfrm>
            <a:off x="34612403" y="53925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Экспериментальные работы в алмазной отрасли</a:t>
            </a:r>
            <a:endParaRPr lang="ru-RU" sz="600" dirty="0"/>
          </a:p>
        </p:txBody>
      </p:sp>
      <p:sp>
        <p:nvSpPr>
          <p:cNvPr id="1432" name="Прямоугольник 1431">
            <a:extLst>
              <a:ext uri="{FF2B5EF4-FFF2-40B4-BE49-F238E27FC236}">
                <a16:creationId xmlns:a16="http://schemas.microsoft.com/office/drawing/2014/main" id="{9049E989-754C-4762-8E48-411B1454F454}"/>
              </a:ext>
            </a:extLst>
          </p:cNvPr>
          <p:cNvSpPr/>
          <p:nvPr/>
        </p:nvSpPr>
        <p:spPr>
          <a:xfrm>
            <a:off x="36048854" y="157481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Развитие угледобывающих компаний</a:t>
            </a:r>
            <a:endParaRPr lang="ru-RU" sz="600" dirty="0"/>
          </a:p>
        </p:txBody>
      </p:sp>
      <p:sp>
        <p:nvSpPr>
          <p:cNvPr id="1433" name="Прямоугольник 1432">
            <a:extLst>
              <a:ext uri="{FF2B5EF4-FFF2-40B4-BE49-F238E27FC236}">
                <a16:creationId xmlns:a16="http://schemas.microsoft.com/office/drawing/2014/main" id="{B819EE67-AB43-4C79-B75D-02FB7E9CF2FD}"/>
              </a:ext>
            </a:extLst>
          </p:cNvPr>
          <p:cNvSpPr/>
          <p:nvPr/>
        </p:nvSpPr>
        <p:spPr>
          <a:xfrm>
            <a:off x="34612403" y="263256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Начать добычу урана</a:t>
            </a:r>
            <a:endParaRPr lang="ru-RU" sz="600" dirty="0"/>
          </a:p>
        </p:txBody>
      </p:sp>
      <p:sp>
        <p:nvSpPr>
          <p:cNvPr id="1434" name="Прямоугольник 1433">
            <a:extLst>
              <a:ext uri="{FF2B5EF4-FFF2-40B4-BE49-F238E27FC236}">
                <a16:creationId xmlns:a16="http://schemas.microsoft.com/office/drawing/2014/main" id="{D51FE1DE-55F4-424C-B257-EA2774DC82A9}"/>
              </a:ext>
            </a:extLst>
          </p:cNvPr>
          <p:cNvSpPr/>
          <p:nvPr/>
        </p:nvSpPr>
        <p:spPr>
          <a:xfrm>
            <a:off x="33828268" y="363305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Углубить раскопки железной руды</a:t>
            </a:r>
            <a:endParaRPr lang="ru-RU" sz="600" dirty="0"/>
          </a:p>
        </p:txBody>
      </p:sp>
      <p:sp>
        <p:nvSpPr>
          <p:cNvPr id="1435" name="Прямоугольник 1434">
            <a:extLst>
              <a:ext uri="{FF2B5EF4-FFF2-40B4-BE49-F238E27FC236}">
                <a16:creationId xmlns:a16="http://schemas.microsoft.com/office/drawing/2014/main" id="{1FF46F69-81C6-4236-B454-765E74E6326D}"/>
              </a:ext>
            </a:extLst>
          </p:cNvPr>
          <p:cNvSpPr/>
          <p:nvPr/>
        </p:nvSpPr>
        <p:spPr>
          <a:xfrm>
            <a:off x="33083373" y="263256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Упрочнить лидирующее место в алмазной отрасли</a:t>
            </a:r>
            <a:endParaRPr lang="ru-RU" sz="600" dirty="0"/>
          </a:p>
        </p:txBody>
      </p:sp>
      <p:sp>
        <p:nvSpPr>
          <p:cNvPr id="1436" name="Прямоугольник 1435">
            <a:extLst>
              <a:ext uri="{FF2B5EF4-FFF2-40B4-BE49-F238E27FC236}">
                <a16:creationId xmlns:a16="http://schemas.microsoft.com/office/drawing/2014/main" id="{8F5687AE-A18A-4EEA-ADAF-A17D557828B1}"/>
              </a:ext>
            </a:extLst>
          </p:cNvPr>
          <p:cNvSpPr/>
          <p:nvPr/>
        </p:nvSpPr>
        <p:spPr>
          <a:xfrm>
            <a:off x="38330036" y="9663170"/>
            <a:ext cx="1144479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1437" name="Прямоугольник 1436">
            <a:extLst>
              <a:ext uri="{FF2B5EF4-FFF2-40B4-BE49-F238E27FC236}">
                <a16:creationId xmlns:a16="http://schemas.microsoft.com/office/drawing/2014/main" id="{A7C06E07-42AA-4836-83D9-0D47E204F5B4}"/>
              </a:ext>
            </a:extLst>
          </p:cNvPr>
          <p:cNvSpPr/>
          <p:nvPr/>
        </p:nvSpPr>
        <p:spPr>
          <a:xfrm>
            <a:off x="40361729" y="157305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Обезопасить горнодобывающую отрасль</a:t>
            </a:r>
            <a:endParaRPr lang="ru-RU" sz="600" dirty="0"/>
          </a:p>
        </p:txBody>
      </p:sp>
      <p:sp>
        <p:nvSpPr>
          <p:cNvPr id="1438" name="Прямоугольник 1437">
            <a:extLst>
              <a:ext uri="{FF2B5EF4-FFF2-40B4-BE49-F238E27FC236}">
                <a16:creationId xmlns:a16="http://schemas.microsoft.com/office/drawing/2014/main" id="{26044368-8685-4AD6-B730-5A35AF9675BD}"/>
              </a:ext>
            </a:extLst>
          </p:cNvPr>
          <p:cNvSpPr/>
          <p:nvPr/>
        </p:nvSpPr>
        <p:spPr>
          <a:xfrm>
            <a:off x="44948819" y="157435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 о туземном тресте и земле (1936)</a:t>
            </a:r>
            <a:endParaRPr lang="ru-RU" sz="600" dirty="0"/>
          </a:p>
        </p:txBody>
      </p:sp>
      <p:sp>
        <p:nvSpPr>
          <p:cNvPr id="1439" name="Прямоугольник 1438">
            <a:extLst>
              <a:ext uri="{FF2B5EF4-FFF2-40B4-BE49-F238E27FC236}">
                <a16:creationId xmlns:a16="http://schemas.microsoft.com/office/drawing/2014/main" id="{08720400-D021-406C-B0EA-40FFE2ACBD97}"/>
              </a:ext>
            </a:extLst>
          </p:cNvPr>
          <p:cNvSpPr/>
          <p:nvPr/>
        </p:nvSpPr>
        <p:spPr>
          <a:xfrm>
            <a:off x="38955158" y="2649784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Южноафриканская радиовещательная корпорация </a:t>
            </a:r>
            <a:r>
              <a:rPr lang="ru-RU" sz="500" dirty="0"/>
              <a:t>(1936)</a:t>
            </a:r>
            <a:endParaRPr lang="ru-RU" sz="600" dirty="0"/>
          </a:p>
        </p:txBody>
      </p:sp>
      <p:sp>
        <p:nvSpPr>
          <p:cNvPr id="1440" name="Прямоугольник 1439">
            <a:extLst>
              <a:ext uri="{FF2B5EF4-FFF2-40B4-BE49-F238E27FC236}">
                <a16:creationId xmlns:a16="http://schemas.microsoft.com/office/drawing/2014/main" id="{F5CBFF52-13A0-4AB8-8551-BA4D86B97CDD}"/>
              </a:ext>
            </a:extLst>
          </p:cNvPr>
          <p:cNvSpPr/>
          <p:nvPr/>
        </p:nvSpPr>
        <p:spPr>
          <a:xfrm>
            <a:off x="41085602" y="262397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 о промышленном примирении и заработной плате (1937)</a:t>
            </a:r>
            <a:endParaRPr lang="ru-RU" sz="600" dirty="0"/>
          </a:p>
        </p:txBody>
      </p:sp>
      <p:sp>
        <p:nvSpPr>
          <p:cNvPr id="1441" name="Прямоугольник 1440">
            <a:extLst>
              <a:ext uri="{FF2B5EF4-FFF2-40B4-BE49-F238E27FC236}">
                <a16:creationId xmlns:a16="http://schemas.microsoft.com/office/drawing/2014/main" id="{A07FE5CB-13C6-4E0C-9B8B-6CBC7A8D8B16}"/>
              </a:ext>
            </a:extLst>
          </p:cNvPr>
          <p:cNvSpPr/>
          <p:nvPr/>
        </p:nvSpPr>
        <p:spPr>
          <a:xfrm>
            <a:off x="45751922" y="262397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 о маркетинге</a:t>
            </a:r>
            <a:r>
              <a:rPr lang="ru-RU" sz="300" dirty="0"/>
              <a:t> </a:t>
            </a:r>
            <a:r>
              <a:rPr lang="ru-RU" sz="800" dirty="0"/>
              <a:t>(</a:t>
            </a:r>
            <a:r>
              <a:rPr lang="ru-RU" sz="900" dirty="0"/>
              <a:t>1937) </a:t>
            </a:r>
            <a:endParaRPr lang="ru-RU" sz="600" dirty="0"/>
          </a:p>
        </p:txBody>
      </p:sp>
      <p:sp>
        <p:nvSpPr>
          <p:cNvPr id="1442" name="Прямоугольник 1441">
            <a:extLst>
              <a:ext uri="{FF2B5EF4-FFF2-40B4-BE49-F238E27FC236}">
                <a16:creationId xmlns:a16="http://schemas.microsoft.com/office/drawing/2014/main" id="{887F0FC4-53C4-4D2D-9EA1-DC945E32DBEA}"/>
              </a:ext>
            </a:extLst>
          </p:cNvPr>
          <p:cNvSpPr/>
          <p:nvPr/>
        </p:nvSpPr>
        <p:spPr>
          <a:xfrm>
            <a:off x="36792437" y="363960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Закончить постройку трансконтинентальной железной дороги</a:t>
            </a:r>
            <a:endParaRPr lang="ru-RU" sz="600" dirty="0"/>
          </a:p>
        </p:txBody>
      </p:sp>
      <p:sp>
        <p:nvSpPr>
          <p:cNvPr id="1443" name="Прямоугольник 1442">
            <a:extLst>
              <a:ext uri="{FF2B5EF4-FFF2-40B4-BE49-F238E27FC236}">
                <a16:creationId xmlns:a16="http://schemas.microsoft.com/office/drawing/2014/main" id="{DE6EFE70-5356-4822-BE6C-C738C8276841}"/>
              </a:ext>
            </a:extLst>
          </p:cNvPr>
          <p:cNvSpPr/>
          <p:nvPr/>
        </p:nvSpPr>
        <p:spPr>
          <a:xfrm>
            <a:off x="36048854" y="263256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Внутренние железные дороги</a:t>
            </a:r>
            <a:endParaRPr lang="ru-RU" sz="600" dirty="0"/>
          </a:p>
        </p:txBody>
      </p:sp>
      <p:sp>
        <p:nvSpPr>
          <p:cNvPr id="1444" name="Прямоугольник 1443">
            <a:extLst>
              <a:ext uri="{FF2B5EF4-FFF2-40B4-BE49-F238E27FC236}">
                <a16:creationId xmlns:a16="http://schemas.microsoft.com/office/drawing/2014/main" id="{78CC02CB-7EDA-4A87-ACE2-12B16566C840}"/>
              </a:ext>
            </a:extLst>
          </p:cNvPr>
          <p:cNvSpPr/>
          <p:nvPr/>
        </p:nvSpPr>
        <p:spPr>
          <a:xfrm>
            <a:off x="37538890" y="262337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Трансвааль – центр железных дорог</a:t>
            </a:r>
            <a:endParaRPr lang="ru-RU" sz="600" dirty="0"/>
          </a:p>
        </p:txBody>
      </p:sp>
      <p:sp>
        <p:nvSpPr>
          <p:cNvPr id="1445" name="Прямоугольник 1444">
            <a:extLst>
              <a:ext uri="{FF2B5EF4-FFF2-40B4-BE49-F238E27FC236}">
                <a16:creationId xmlns:a16="http://schemas.microsoft.com/office/drawing/2014/main" id="{4019866A-C7C9-4AFF-92CB-E7A0BD054A15}"/>
              </a:ext>
            </a:extLst>
          </p:cNvPr>
          <p:cNvSpPr/>
          <p:nvPr/>
        </p:nvSpPr>
        <p:spPr>
          <a:xfrm>
            <a:off x="38960323" y="157344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Запустить электростанцию Столовой бухты (1936)</a:t>
            </a:r>
            <a:endParaRPr lang="ru-RU" sz="600" dirty="0"/>
          </a:p>
        </p:txBody>
      </p:sp>
      <p:cxnSp>
        <p:nvCxnSpPr>
          <p:cNvPr id="1446" name="Shape 248">
            <a:extLst>
              <a:ext uri="{FF2B5EF4-FFF2-40B4-BE49-F238E27FC236}">
                <a16:creationId xmlns:a16="http://schemas.microsoft.com/office/drawing/2014/main" id="{65A88859-8EA9-4C30-9201-08527D1DF1E0}"/>
              </a:ext>
            </a:extLst>
          </p:cNvPr>
          <p:cNvCxnSpPr>
            <a:cxnSpLocks/>
            <a:stCxn id="1431" idx="2"/>
            <a:endCxn id="1430" idx="0"/>
          </p:cNvCxnSpPr>
          <p:nvPr/>
        </p:nvCxnSpPr>
        <p:spPr>
          <a:xfrm rot="5400000">
            <a:off x="34220458" y="613426"/>
            <a:ext cx="399340" cy="15290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7" name="Shape 248">
            <a:extLst>
              <a:ext uri="{FF2B5EF4-FFF2-40B4-BE49-F238E27FC236}">
                <a16:creationId xmlns:a16="http://schemas.microsoft.com/office/drawing/2014/main" id="{8E610151-437D-49F5-84CA-3829CED30F00}"/>
              </a:ext>
            </a:extLst>
          </p:cNvPr>
          <p:cNvCxnSpPr>
            <a:cxnSpLocks/>
            <a:stCxn id="1431" idx="2"/>
            <a:endCxn id="1432" idx="0"/>
          </p:cNvCxnSpPr>
          <p:nvPr/>
        </p:nvCxnSpPr>
        <p:spPr>
          <a:xfrm rot="16200000" flipH="1">
            <a:off x="35704597" y="658316"/>
            <a:ext cx="396542" cy="14364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8" name="Shape 248">
            <a:extLst>
              <a:ext uri="{FF2B5EF4-FFF2-40B4-BE49-F238E27FC236}">
                <a16:creationId xmlns:a16="http://schemas.microsoft.com/office/drawing/2014/main" id="{F83D74BA-87A7-4588-9335-DFB414F15D65}"/>
              </a:ext>
            </a:extLst>
          </p:cNvPr>
          <p:cNvCxnSpPr>
            <a:cxnSpLocks/>
            <a:stCxn id="1404" idx="2"/>
            <a:endCxn id="1405" idx="0"/>
          </p:cNvCxnSpPr>
          <p:nvPr/>
        </p:nvCxnSpPr>
        <p:spPr>
          <a:xfrm rot="5400000">
            <a:off x="38621029" y="663279"/>
            <a:ext cx="401208" cy="14218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9" name="Shape 248">
            <a:extLst>
              <a:ext uri="{FF2B5EF4-FFF2-40B4-BE49-F238E27FC236}">
                <a16:creationId xmlns:a16="http://schemas.microsoft.com/office/drawing/2014/main" id="{9F8D3937-1837-4FC9-A19D-C139406E894C}"/>
              </a:ext>
            </a:extLst>
          </p:cNvPr>
          <p:cNvCxnSpPr>
            <a:cxnSpLocks/>
            <a:stCxn id="1405" idx="2"/>
            <a:endCxn id="1443" idx="0"/>
          </p:cNvCxnSpPr>
          <p:nvPr/>
        </p:nvCxnSpPr>
        <p:spPr>
          <a:xfrm rot="5400000">
            <a:off x="37156530" y="1678393"/>
            <a:ext cx="418739" cy="14896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Shape 248">
            <a:extLst>
              <a:ext uri="{FF2B5EF4-FFF2-40B4-BE49-F238E27FC236}">
                <a16:creationId xmlns:a16="http://schemas.microsoft.com/office/drawing/2014/main" id="{A8E33D6A-24AC-433D-8AED-F1A174B452A6}"/>
              </a:ext>
            </a:extLst>
          </p:cNvPr>
          <p:cNvCxnSpPr>
            <a:cxnSpLocks/>
            <a:stCxn id="1443" idx="2"/>
            <a:endCxn id="1442" idx="0"/>
          </p:cNvCxnSpPr>
          <p:nvPr/>
        </p:nvCxnSpPr>
        <p:spPr>
          <a:xfrm rot="16200000" flipH="1">
            <a:off x="36808876" y="3083799"/>
            <a:ext cx="368018" cy="74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Shape 248">
            <a:extLst>
              <a:ext uri="{FF2B5EF4-FFF2-40B4-BE49-F238E27FC236}">
                <a16:creationId xmlns:a16="http://schemas.microsoft.com/office/drawing/2014/main" id="{9E92BE2F-F315-4107-84BE-153B7ABF1D01}"/>
              </a:ext>
            </a:extLst>
          </p:cNvPr>
          <p:cNvCxnSpPr>
            <a:cxnSpLocks/>
            <a:stCxn id="1444" idx="2"/>
            <a:endCxn id="1442" idx="0"/>
          </p:cNvCxnSpPr>
          <p:nvPr/>
        </p:nvCxnSpPr>
        <p:spPr>
          <a:xfrm rot="5400000">
            <a:off x="37549300" y="3077769"/>
            <a:ext cx="377209" cy="746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Shape 248">
            <a:extLst>
              <a:ext uri="{FF2B5EF4-FFF2-40B4-BE49-F238E27FC236}">
                <a16:creationId xmlns:a16="http://schemas.microsoft.com/office/drawing/2014/main" id="{66D2A30D-C7E4-48F8-A9CA-AED6F0325D2D}"/>
              </a:ext>
            </a:extLst>
          </p:cNvPr>
          <p:cNvCxnSpPr>
            <a:cxnSpLocks/>
            <a:stCxn id="1431" idx="2"/>
            <a:endCxn id="1434" idx="0"/>
          </p:cNvCxnSpPr>
          <p:nvPr/>
        </p:nvCxnSpPr>
        <p:spPr>
          <a:xfrm rot="5400000">
            <a:off x="33565187" y="2013593"/>
            <a:ext cx="2454779" cy="784135"/>
          </a:xfrm>
          <a:prstGeom prst="bentConnector3">
            <a:avLst>
              <a:gd name="adj1" fmla="val 84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Прямая со стрелкой 1452">
            <a:extLst>
              <a:ext uri="{FF2B5EF4-FFF2-40B4-BE49-F238E27FC236}">
                <a16:creationId xmlns:a16="http://schemas.microsoft.com/office/drawing/2014/main" id="{051E5AE8-A1CD-4655-8BDC-0983AC194D7B}"/>
              </a:ext>
            </a:extLst>
          </p:cNvPr>
          <p:cNvCxnSpPr>
            <a:cxnSpLocks/>
            <a:stCxn id="1430" idx="2"/>
            <a:endCxn id="1435" idx="0"/>
          </p:cNvCxnSpPr>
          <p:nvPr/>
        </p:nvCxnSpPr>
        <p:spPr>
          <a:xfrm>
            <a:off x="33655613" y="2216626"/>
            <a:ext cx="0" cy="415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Прямая со стрелкой 1453">
            <a:extLst>
              <a:ext uri="{FF2B5EF4-FFF2-40B4-BE49-F238E27FC236}">
                <a16:creationId xmlns:a16="http://schemas.microsoft.com/office/drawing/2014/main" id="{F57E6ACE-2A52-4CC7-A6CD-81922BEEC148}"/>
              </a:ext>
            </a:extLst>
          </p:cNvPr>
          <p:cNvCxnSpPr>
            <a:cxnSpLocks/>
            <a:stCxn id="1301" idx="2"/>
            <a:endCxn id="1433" idx="0"/>
          </p:cNvCxnSpPr>
          <p:nvPr/>
        </p:nvCxnSpPr>
        <p:spPr>
          <a:xfrm>
            <a:off x="35184643" y="2213828"/>
            <a:ext cx="0" cy="41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Прямая со стрелкой 1454">
            <a:extLst>
              <a:ext uri="{FF2B5EF4-FFF2-40B4-BE49-F238E27FC236}">
                <a16:creationId xmlns:a16="http://schemas.microsoft.com/office/drawing/2014/main" id="{186BFCB6-8EE4-4FCF-B57E-5EA55A6EF2B9}"/>
              </a:ext>
            </a:extLst>
          </p:cNvPr>
          <p:cNvCxnSpPr>
            <a:cxnSpLocks/>
            <a:stCxn id="1432" idx="2"/>
            <a:endCxn id="1443" idx="0"/>
          </p:cNvCxnSpPr>
          <p:nvPr/>
        </p:nvCxnSpPr>
        <p:spPr>
          <a:xfrm>
            <a:off x="36621094" y="2213828"/>
            <a:ext cx="0" cy="41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Shape 248">
            <a:extLst>
              <a:ext uri="{FF2B5EF4-FFF2-40B4-BE49-F238E27FC236}">
                <a16:creationId xmlns:a16="http://schemas.microsoft.com/office/drawing/2014/main" id="{F1A6D559-F9D3-4993-9CA1-DAA9940816EA}"/>
              </a:ext>
            </a:extLst>
          </p:cNvPr>
          <p:cNvCxnSpPr>
            <a:cxnSpLocks/>
            <a:stCxn id="1432" idx="2"/>
            <a:endCxn id="1444" idx="0"/>
          </p:cNvCxnSpPr>
          <p:nvPr/>
        </p:nvCxnSpPr>
        <p:spPr>
          <a:xfrm rot="16200000" flipH="1">
            <a:off x="37161338" y="1673584"/>
            <a:ext cx="409548" cy="14900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Прямая со стрелкой 1456">
            <a:extLst>
              <a:ext uri="{FF2B5EF4-FFF2-40B4-BE49-F238E27FC236}">
                <a16:creationId xmlns:a16="http://schemas.microsoft.com/office/drawing/2014/main" id="{7236E3A6-94EE-4878-8482-CBF88BD8CBB1}"/>
              </a:ext>
            </a:extLst>
          </p:cNvPr>
          <p:cNvCxnSpPr>
            <a:cxnSpLocks/>
            <a:stCxn id="1404" idx="2"/>
            <a:endCxn id="1445" idx="0"/>
          </p:cNvCxnSpPr>
          <p:nvPr/>
        </p:nvCxnSpPr>
        <p:spPr>
          <a:xfrm>
            <a:off x="39532563" y="1173605"/>
            <a:ext cx="0" cy="3998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Прямая со стрелкой 1457">
            <a:extLst>
              <a:ext uri="{FF2B5EF4-FFF2-40B4-BE49-F238E27FC236}">
                <a16:creationId xmlns:a16="http://schemas.microsoft.com/office/drawing/2014/main" id="{E1C55ECA-5FA8-4469-9EFE-5A7D73228AAC}"/>
              </a:ext>
            </a:extLst>
          </p:cNvPr>
          <p:cNvCxnSpPr>
            <a:cxnSpLocks/>
            <a:stCxn id="1445" idx="2"/>
            <a:endCxn id="1439" idx="0"/>
          </p:cNvCxnSpPr>
          <p:nvPr/>
        </p:nvCxnSpPr>
        <p:spPr>
          <a:xfrm flipH="1">
            <a:off x="39527398" y="2212463"/>
            <a:ext cx="5165" cy="4373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Shape 248">
            <a:extLst>
              <a:ext uri="{FF2B5EF4-FFF2-40B4-BE49-F238E27FC236}">
                <a16:creationId xmlns:a16="http://schemas.microsoft.com/office/drawing/2014/main" id="{5BB204A7-ED53-40B1-A2EF-7A395FE0C911}"/>
              </a:ext>
            </a:extLst>
          </p:cNvPr>
          <p:cNvCxnSpPr>
            <a:cxnSpLocks/>
            <a:stCxn id="1445" idx="2"/>
            <a:endCxn id="1414" idx="0"/>
          </p:cNvCxnSpPr>
          <p:nvPr/>
        </p:nvCxnSpPr>
        <p:spPr>
          <a:xfrm rot="16200000" flipH="1">
            <a:off x="39521639" y="2223387"/>
            <a:ext cx="1424407" cy="1402558"/>
          </a:xfrm>
          <a:prstGeom prst="bentConnector3">
            <a:avLst>
              <a:gd name="adj1" fmla="val 119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0" name="Shape 248">
            <a:extLst>
              <a:ext uri="{FF2B5EF4-FFF2-40B4-BE49-F238E27FC236}">
                <a16:creationId xmlns:a16="http://schemas.microsoft.com/office/drawing/2014/main" id="{AA6A78BD-29FC-499C-98F4-29055FC38DA1}"/>
              </a:ext>
            </a:extLst>
          </p:cNvPr>
          <p:cNvCxnSpPr>
            <a:cxnSpLocks/>
            <a:stCxn id="1440" idx="2"/>
            <a:endCxn id="1414" idx="0"/>
          </p:cNvCxnSpPr>
          <p:nvPr/>
        </p:nvCxnSpPr>
        <p:spPr>
          <a:xfrm rot="5400000">
            <a:off x="41109542" y="3088570"/>
            <a:ext cx="373880" cy="722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1" name="Shape 248">
            <a:extLst>
              <a:ext uri="{FF2B5EF4-FFF2-40B4-BE49-F238E27FC236}">
                <a16:creationId xmlns:a16="http://schemas.microsoft.com/office/drawing/2014/main" id="{77519DE1-1EB1-48E5-8F8E-39705B132473}"/>
              </a:ext>
            </a:extLst>
          </p:cNvPr>
          <p:cNvCxnSpPr>
            <a:cxnSpLocks/>
            <a:stCxn id="1415" idx="2"/>
            <a:endCxn id="1437" idx="0"/>
          </p:cNvCxnSpPr>
          <p:nvPr/>
        </p:nvCxnSpPr>
        <p:spPr>
          <a:xfrm rot="5400000">
            <a:off x="41874109" y="239645"/>
            <a:ext cx="393268" cy="22735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Shape 248">
            <a:extLst>
              <a:ext uri="{FF2B5EF4-FFF2-40B4-BE49-F238E27FC236}">
                <a16:creationId xmlns:a16="http://schemas.microsoft.com/office/drawing/2014/main" id="{9AD1D974-94FC-469D-8D68-10C69F51F480}"/>
              </a:ext>
            </a:extLst>
          </p:cNvPr>
          <p:cNvCxnSpPr>
            <a:cxnSpLocks/>
            <a:stCxn id="1415" idx="2"/>
            <a:endCxn id="1416" idx="0"/>
          </p:cNvCxnSpPr>
          <p:nvPr/>
        </p:nvCxnSpPr>
        <p:spPr>
          <a:xfrm rot="5400000">
            <a:off x="42637976" y="1004808"/>
            <a:ext cx="394565" cy="7445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Shape 248">
            <a:extLst>
              <a:ext uri="{FF2B5EF4-FFF2-40B4-BE49-F238E27FC236}">
                <a16:creationId xmlns:a16="http://schemas.microsoft.com/office/drawing/2014/main" id="{C72C4288-9E08-43B7-B1B9-C6B2CECF4710}"/>
              </a:ext>
            </a:extLst>
          </p:cNvPr>
          <p:cNvCxnSpPr>
            <a:cxnSpLocks/>
            <a:stCxn id="1415" idx="2"/>
            <a:endCxn id="1417" idx="0"/>
          </p:cNvCxnSpPr>
          <p:nvPr/>
        </p:nvCxnSpPr>
        <p:spPr>
          <a:xfrm rot="16200000" flipH="1">
            <a:off x="43402489" y="984810"/>
            <a:ext cx="394567" cy="784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Shape 248">
            <a:extLst>
              <a:ext uri="{FF2B5EF4-FFF2-40B4-BE49-F238E27FC236}">
                <a16:creationId xmlns:a16="http://schemas.microsoft.com/office/drawing/2014/main" id="{AE784ABD-B96C-4392-BE1A-B8DF2ED83BCF}"/>
              </a:ext>
            </a:extLst>
          </p:cNvPr>
          <p:cNvCxnSpPr>
            <a:cxnSpLocks/>
            <a:stCxn id="1416" idx="2"/>
            <a:endCxn id="1440" idx="0"/>
          </p:cNvCxnSpPr>
          <p:nvPr/>
        </p:nvCxnSpPr>
        <p:spPr>
          <a:xfrm rot="5400000">
            <a:off x="41855116" y="2016091"/>
            <a:ext cx="410611" cy="80515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Shape 248">
            <a:extLst>
              <a:ext uri="{FF2B5EF4-FFF2-40B4-BE49-F238E27FC236}">
                <a16:creationId xmlns:a16="http://schemas.microsoft.com/office/drawing/2014/main" id="{D049FCFA-0AD3-4EC3-A884-2CF0121B9061}"/>
              </a:ext>
            </a:extLst>
          </p:cNvPr>
          <p:cNvCxnSpPr>
            <a:cxnSpLocks/>
            <a:stCxn id="1417" idx="2"/>
            <a:endCxn id="1440" idx="0"/>
          </p:cNvCxnSpPr>
          <p:nvPr/>
        </p:nvCxnSpPr>
        <p:spPr>
          <a:xfrm rot="5400000">
            <a:off x="42619632" y="1251577"/>
            <a:ext cx="410609" cy="23341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Shape 248">
            <a:extLst>
              <a:ext uri="{FF2B5EF4-FFF2-40B4-BE49-F238E27FC236}">
                <a16:creationId xmlns:a16="http://schemas.microsoft.com/office/drawing/2014/main" id="{B749A5FB-D7FE-4490-9CCE-733B91EC4A2A}"/>
              </a:ext>
            </a:extLst>
          </p:cNvPr>
          <p:cNvCxnSpPr>
            <a:cxnSpLocks/>
            <a:stCxn id="1417" idx="2"/>
            <a:endCxn id="1298" idx="0"/>
          </p:cNvCxnSpPr>
          <p:nvPr/>
        </p:nvCxnSpPr>
        <p:spPr>
          <a:xfrm rot="5400000">
            <a:off x="43394768" y="2026115"/>
            <a:ext cx="410010" cy="784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Shape 248">
            <a:extLst>
              <a:ext uri="{FF2B5EF4-FFF2-40B4-BE49-F238E27FC236}">
                <a16:creationId xmlns:a16="http://schemas.microsoft.com/office/drawing/2014/main" id="{B7C95DDE-C4E0-41CF-AE83-7AB661BEE503}"/>
              </a:ext>
            </a:extLst>
          </p:cNvPr>
          <p:cNvCxnSpPr>
            <a:cxnSpLocks/>
            <a:stCxn id="1416" idx="2"/>
            <a:endCxn id="1298" idx="0"/>
          </p:cNvCxnSpPr>
          <p:nvPr/>
        </p:nvCxnSpPr>
        <p:spPr>
          <a:xfrm rot="16200000" flipH="1">
            <a:off x="42630251" y="2046111"/>
            <a:ext cx="410012" cy="74451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Shape 248">
            <a:extLst>
              <a:ext uri="{FF2B5EF4-FFF2-40B4-BE49-F238E27FC236}">
                <a16:creationId xmlns:a16="http://schemas.microsoft.com/office/drawing/2014/main" id="{2CC3997E-FB8C-4EFC-8425-D4EF3F37BB44}"/>
              </a:ext>
            </a:extLst>
          </p:cNvPr>
          <p:cNvCxnSpPr>
            <a:cxnSpLocks/>
            <a:stCxn id="1415" idx="2"/>
            <a:endCxn id="1438" idx="0"/>
          </p:cNvCxnSpPr>
          <p:nvPr/>
        </p:nvCxnSpPr>
        <p:spPr>
          <a:xfrm rot="16200000" flipH="1">
            <a:off x="44167004" y="220295"/>
            <a:ext cx="394567" cy="23135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Shape 248">
            <a:extLst>
              <a:ext uri="{FF2B5EF4-FFF2-40B4-BE49-F238E27FC236}">
                <a16:creationId xmlns:a16="http://schemas.microsoft.com/office/drawing/2014/main" id="{3FFC6C79-0827-468D-8B81-B3F04F29C35F}"/>
              </a:ext>
            </a:extLst>
          </p:cNvPr>
          <p:cNvCxnSpPr>
            <a:cxnSpLocks/>
            <a:stCxn id="1438" idx="2"/>
            <a:endCxn id="1300" idx="0"/>
          </p:cNvCxnSpPr>
          <p:nvPr/>
        </p:nvCxnSpPr>
        <p:spPr>
          <a:xfrm rot="5400000">
            <a:off x="44933821" y="2036736"/>
            <a:ext cx="410609" cy="7638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Shape 248">
            <a:extLst>
              <a:ext uri="{FF2B5EF4-FFF2-40B4-BE49-F238E27FC236}">
                <a16:creationId xmlns:a16="http://schemas.microsoft.com/office/drawing/2014/main" id="{83642BB9-31CA-482F-B194-E7B8164F6269}"/>
              </a:ext>
            </a:extLst>
          </p:cNvPr>
          <p:cNvCxnSpPr>
            <a:cxnSpLocks/>
            <a:stCxn id="1438" idx="2"/>
            <a:endCxn id="1441" idx="0"/>
          </p:cNvCxnSpPr>
          <p:nvPr/>
        </p:nvCxnSpPr>
        <p:spPr>
          <a:xfrm rot="16200000" flipH="1">
            <a:off x="45717306" y="2017118"/>
            <a:ext cx="410609" cy="8031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Прямая со стрелкой 1470">
            <a:extLst>
              <a:ext uri="{FF2B5EF4-FFF2-40B4-BE49-F238E27FC236}">
                <a16:creationId xmlns:a16="http://schemas.microsoft.com/office/drawing/2014/main" id="{4D9C8EAD-240B-4EB6-84B7-F50793580DBE}"/>
              </a:ext>
            </a:extLst>
          </p:cNvPr>
          <p:cNvCxnSpPr>
            <a:cxnSpLocks/>
            <a:stCxn id="1300" idx="2"/>
            <a:endCxn id="1429" idx="0"/>
          </p:cNvCxnSpPr>
          <p:nvPr/>
        </p:nvCxnSpPr>
        <p:spPr>
          <a:xfrm>
            <a:off x="44757190" y="3262990"/>
            <a:ext cx="0" cy="428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Shape 248">
            <a:extLst>
              <a:ext uri="{FF2B5EF4-FFF2-40B4-BE49-F238E27FC236}">
                <a16:creationId xmlns:a16="http://schemas.microsoft.com/office/drawing/2014/main" id="{569C68D0-876A-4D2D-8D6A-1784131521DC}"/>
              </a:ext>
            </a:extLst>
          </p:cNvPr>
          <p:cNvCxnSpPr>
            <a:cxnSpLocks/>
            <a:stCxn id="1433" idx="2"/>
            <a:endCxn id="1419" idx="0"/>
          </p:cNvCxnSpPr>
          <p:nvPr/>
        </p:nvCxnSpPr>
        <p:spPr>
          <a:xfrm rot="16200000" flipH="1">
            <a:off x="34292428" y="4163796"/>
            <a:ext cx="2481867" cy="697437"/>
          </a:xfrm>
          <a:prstGeom prst="bentConnector3">
            <a:avLst>
              <a:gd name="adj1" fmla="val 630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Прямая со стрелкой 1472">
            <a:extLst>
              <a:ext uri="{FF2B5EF4-FFF2-40B4-BE49-F238E27FC236}">
                <a16:creationId xmlns:a16="http://schemas.microsoft.com/office/drawing/2014/main" id="{F0A8699E-B07E-42DE-A1D4-F01BD7B795B9}"/>
              </a:ext>
            </a:extLst>
          </p:cNvPr>
          <p:cNvCxnSpPr>
            <a:cxnSpLocks/>
            <a:stCxn id="1439" idx="2"/>
            <a:endCxn id="1413" idx="0"/>
          </p:cNvCxnSpPr>
          <p:nvPr/>
        </p:nvCxnSpPr>
        <p:spPr>
          <a:xfrm>
            <a:off x="39527398" y="3288799"/>
            <a:ext cx="5165" cy="3476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Shape 248">
            <a:extLst>
              <a:ext uri="{FF2B5EF4-FFF2-40B4-BE49-F238E27FC236}">
                <a16:creationId xmlns:a16="http://schemas.microsoft.com/office/drawing/2014/main" id="{935EF24E-6286-4B34-8503-094B2F75C1D7}"/>
              </a:ext>
            </a:extLst>
          </p:cNvPr>
          <p:cNvCxnSpPr>
            <a:cxnSpLocks/>
            <a:stCxn id="1414" idx="2"/>
            <a:endCxn id="1418" idx="0"/>
          </p:cNvCxnSpPr>
          <p:nvPr/>
        </p:nvCxnSpPr>
        <p:spPr>
          <a:xfrm rot="5400000">
            <a:off x="38549288" y="2360784"/>
            <a:ext cx="470733" cy="4300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5" name="Прямоугольник 1474">
            <a:extLst>
              <a:ext uri="{FF2B5EF4-FFF2-40B4-BE49-F238E27FC236}">
                <a16:creationId xmlns:a16="http://schemas.microsoft.com/office/drawing/2014/main" id="{C272B5A8-6351-429B-9A5C-A502319B572E}"/>
              </a:ext>
            </a:extLst>
          </p:cNvPr>
          <p:cNvSpPr/>
          <p:nvPr/>
        </p:nvSpPr>
        <p:spPr>
          <a:xfrm>
            <a:off x="21516254" y="16485624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рабочую республику Конго</a:t>
            </a:r>
            <a:endParaRPr lang="ru-RU" sz="600" dirty="0"/>
          </a:p>
        </p:txBody>
      </p:sp>
      <p:cxnSp>
        <p:nvCxnSpPr>
          <p:cNvPr id="1476" name="Shape 248">
            <a:extLst>
              <a:ext uri="{FF2B5EF4-FFF2-40B4-BE49-F238E27FC236}">
                <a16:creationId xmlns:a16="http://schemas.microsoft.com/office/drawing/2014/main" id="{8CEA2999-6A2A-482A-A042-2FF2E78A7BA1}"/>
              </a:ext>
            </a:extLst>
          </p:cNvPr>
          <p:cNvCxnSpPr>
            <a:cxnSpLocks/>
            <a:stCxn id="1475" idx="2"/>
            <a:endCxn id="1379" idx="0"/>
          </p:cNvCxnSpPr>
          <p:nvPr/>
        </p:nvCxnSpPr>
        <p:spPr>
          <a:xfrm rot="16200000" flipH="1">
            <a:off x="21877445" y="17335688"/>
            <a:ext cx="1206776" cy="784678"/>
          </a:xfrm>
          <a:prstGeom prst="bentConnector3">
            <a:avLst>
              <a:gd name="adj1" fmla="val 103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Shape 248">
            <a:extLst>
              <a:ext uri="{FF2B5EF4-FFF2-40B4-BE49-F238E27FC236}">
                <a16:creationId xmlns:a16="http://schemas.microsoft.com/office/drawing/2014/main" id="{B9372843-35EC-47CC-841C-4460083A6931}"/>
              </a:ext>
            </a:extLst>
          </p:cNvPr>
          <p:cNvCxnSpPr>
            <a:cxnSpLocks/>
            <a:stCxn id="1284" idx="2"/>
            <a:endCxn id="1475" idx="0"/>
          </p:cNvCxnSpPr>
          <p:nvPr/>
        </p:nvCxnSpPr>
        <p:spPr>
          <a:xfrm rot="16200000" flipH="1">
            <a:off x="20175300" y="14572429"/>
            <a:ext cx="1270933" cy="2555455"/>
          </a:xfrm>
          <a:prstGeom prst="bentConnector3">
            <a:avLst>
              <a:gd name="adj1" fmla="val 888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8" name="Прямоугольник 1477">
            <a:extLst>
              <a:ext uri="{FF2B5EF4-FFF2-40B4-BE49-F238E27FC236}">
                <a16:creationId xmlns:a16="http://schemas.microsoft.com/office/drawing/2014/main" id="{C93ACC12-42EB-4BC6-98A3-738C7BB8ABAB}"/>
              </a:ext>
            </a:extLst>
          </p:cNvPr>
          <p:cNvSpPr/>
          <p:nvPr/>
        </p:nvSpPr>
        <p:spPr>
          <a:xfrm>
            <a:off x="7870037" y="534590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Марш до Претории (лидер и глав партия зависят от года) </a:t>
            </a:r>
            <a:r>
              <a:rPr lang="ru-RU" sz="400" dirty="0"/>
              <a:t>(</a:t>
            </a:r>
            <a:r>
              <a:rPr lang="ru-RU" sz="400" dirty="0" err="1"/>
              <a:t>кирино</a:t>
            </a:r>
            <a:r>
              <a:rPr lang="en-US" sz="400" dirty="0"/>
              <a:t>: </a:t>
            </a:r>
            <a:r>
              <a:rPr lang="ru-RU" sz="400" dirty="0"/>
              <a:t>НД на 100 дней, </a:t>
            </a:r>
            <a:r>
              <a:rPr lang="ru-RU" sz="400" dirty="0" err="1"/>
              <a:t>политка</a:t>
            </a:r>
            <a:r>
              <a:rPr lang="ru-RU" sz="400" dirty="0"/>
              <a:t> +1, автономия +2, </a:t>
            </a:r>
            <a:r>
              <a:rPr lang="ru-RU" sz="400" dirty="0" err="1"/>
              <a:t>фазим</a:t>
            </a:r>
            <a:r>
              <a:rPr lang="ru-RU" sz="400" dirty="0"/>
              <a:t> +0,1, </a:t>
            </a:r>
            <a:r>
              <a:rPr lang="ru-RU" sz="400" dirty="0" err="1"/>
              <a:t>Африканерская</a:t>
            </a:r>
            <a:r>
              <a:rPr lang="ru-RU" sz="400" dirty="0"/>
              <a:t> республика)</a:t>
            </a:r>
            <a:endParaRPr lang="ru-RU" sz="500" dirty="0"/>
          </a:p>
        </p:txBody>
      </p:sp>
      <p:sp>
        <p:nvSpPr>
          <p:cNvPr id="1479" name="Прямоугольник 1478">
            <a:extLst>
              <a:ext uri="{FF2B5EF4-FFF2-40B4-BE49-F238E27FC236}">
                <a16:creationId xmlns:a16="http://schemas.microsoft.com/office/drawing/2014/main" id="{214BF47C-6A41-4957-8473-E730ED14F329}"/>
              </a:ext>
            </a:extLst>
          </p:cNvPr>
          <p:cNvSpPr/>
          <p:nvPr/>
        </p:nvSpPr>
        <p:spPr>
          <a:xfrm>
            <a:off x="7870037" y="2600458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Вооружённые отряды </a:t>
            </a:r>
            <a:r>
              <a:rPr lang="ru-RU" sz="1100" dirty="0" err="1"/>
              <a:t>серорубашечников</a:t>
            </a:r>
            <a:r>
              <a:rPr lang="ru-RU" sz="1100" dirty="0"/>
              <a:t> </a:t>
            </a:r>
            <a:r>
              <a:rPr lang="ru-RU" sz="300" dirty="0"/>
              <a:t>(</a:t>
            </a:r>
            <a:r>
              <a:rPr lang="ru-RU" sz="300" dirty="0" err="1"/>
              <a:t>кирино</a:t>
            </a:r>
            <a:r>
              <a:rPr lang="en-US" sz="300" dirty="0"/>
              <a:t>: </a:t>
            </a:r>
            <a:r>
              <a:rPr lang="ru-RU" sz="300" dirty="0"/>
              <a:t>НД -20% время подготовки, </a:t>
            </a:r>
            <a:r>
              <a:rPr lang="ru-RU" sz="300" dirty="0" err="1"/>
              <a:t>орагнизация</a:t>
            </a:r>
            <a:r>
              <a:rPr lang="ru-RU" sz="300" dirty="0"/>
              <a:t> +8%, </a:t>
            </a:r>
            <a:r>
              <a:rPr lang="ru-RU" sz="300" dirty="0" err="1"/>
              <a:t>военка</a:t>
            </a:r>
            <a:r>
              <a:rPr lang="ru-RU" sz="300" dirty="0"/>
              <a:t> +1%, решение на </a:t>
            </a:r>
            <a:r>
              <a:rPr lang="ru-RU" sz="300" dirty="0" err="1"/>
              <a:t>дивки</a:t>
            </a:r>
            <a:r>
              <a:rPr lang="ru-RU" sz="300" dirty="0"/>
              <a:t> рубашек)</a:t>
            </a:r>
            <a:endParaRPr lang="ru-RU" sz="600" dirty="0"/>
          </a:p>
        </p:txBody>
      </p:sp>
      <p:cxnSp>
        <p:nvCxnSpPr>
          <p:cNvPr id="1480" name="Прямая соединительная линия 1479">
            <a:extLst>
              <a:ext uri="{FF2B5EF4-FFF2-40B4-BE49-F238E27FC236}">
                <a16:creationId xmlns:a16="http://schemas.microsoft.com/office/drawing/2014/main" id="{FA7E6020-F2F3-40C8-9D05-5E294550A41D}"/>
              </a:ext>
            </a:extLst>
          </p:cNvPr>
          <p:cNvCxnSpPr>
            <a:cxnSpLocks/>
            <a:stCxn id="1482" idx="3"/>
            <a:endCxn id="1483" idx="1"/>
          </p:cNvCxnSpPr>
          <p:nvPr/>
        </p:nvCxnSpPr>
        <p:spPr>
          <a:xfrm>
            <a:off x="8239342" y="5042022"/>
            <a:ext cx="4396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1" name="Прямоугольник 1480">
            <a:extLst>
              <a:ext uri="{FF2B5EF4-FFF2-40B4-BE49-F238E27FC236}">
                <a16:creationId xmlns:a16="http://schemas.microsoft.com/office/drawing/2014/main" id="{E7C93647-B2F4-4B38-B2EC-3F3EBC0B6AB2}"/>
              </a:ext>
            </a:extLst>
          </p:cNvPr>
          <p:cNvSpPr/>
          <p:nvPr/>
        </p:nvSpPr>
        <p:spPr>
          <a:xfrm>
            <a:off x="7864906" y="3639595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Объявить о независимости от Британии </a:t>
            </a:r>
            <a:r>
              <a:rPr lang="ru-RU" sz="800" dirty="0"/>
              <a:t>(</a:t>
            </a:r>
            <a:r>
              <a:rPr lang="ru-RU" sz="800" dirty="0" err="1"/>
              <a:t>кирино</a:t>
            </a:r>
            <a:r>
              <a:rPr lang="en-US" sz="800" dirty="0"/>
              <a:t>: </a:t>
            </a:r>
            <a:r>
              <a:rPr lang="ru-RU" sz="800" dirty="0"/>
              <a:t>свобода)</a:t>
            </a:r>
            <a:endParaRPr lang="ru-RU" sz="600" dirty="0"/>
          </a:p>
        </p:txBody>
      </p:sp>
      <p:sp>
        <p:nvSpPr>
          <p:cNvPr id="1482" name="Прямоугольник 1481">
            <a:extLst>
              <a:ext uri="{FF2B5EF4-FFF2-40B4-BE49-F238E27FC236}">
                <a16:creationId xmlns:a16="http://schemas.microsoft.com/office/drawing/2014/main" id="{4D88DE3B-27DA-4B3B-B428-DFDB078C3171}"/>
              </a:ext>
            </a:extLst>
          </p:cNvPr>
          <p:cNvSpPr/>
          <p:nvPr/>
        </p:nvSpPr>
        <p:spPr>
          <a:xfrm>
            <a:off x="7083218" y="4719490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Союз белой Африки </a:t>
            </a:r>
            <a:r>
              <a:rPr lang="ru-RU" sz="500" dirty="0"/>
              <a:t>(</a:t>
            </a:r>
            <a:r>
              <a:rPr lang="ru-RU" sz="500" dirty="0" err="1"/>
              <a:t>кирино</a:t>
            </a:r>
            <a:r>
              <a:rPr lang="en-US" sz="500" dirty="0"/>
              <a:t>: </a:t>
            </a:r>
            <a:r>
              <a:rPr lang="ru-RU" sz="500" dirty="0"/>
              <a:t>одноимённый альянс)</a:t>
            </a:r>
            <a:endParaRPr lang="ru-RU" sz="600" dirty="0"/>
          </a:p>
        </p:txBody>
      </p:sp>
      <p:sp>
        <p:nvSpPr>
          <p:cNvPr id="1483" name="Прямоугольник 1482">
            <a:extLst>
              <a:ext uri="{FF2B5EF4-FFF2-40B4-BE49-F238E27FC236}">
                <a16:creationId xmlns:a16="http://schemas.microsoft.com/office/drawing/2014/main" id="{D929D27D-D302-447A-A262-1A3A450FE047}"/>
              </a:ext>
            </a:extLst>
          </p:cNvPr>
          <p:cNvSpPr/>
          <p:nvPr/>
        </p:nvSpPr>
        <p:spPr>
          <a:xfrm>
            <a:off x="8678991" y="4719490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Вступить в Ось (</a:t>
            </a:r>
            <a:r>
              <a:rPr lang="ru-RU" sz="1100" dirty="0" err="1"/>
              <a:t>кирино</a:t>
            </a:r>
            <a:r>
              <a:rPr lang="ru-RU" sz="1100" dirty="0"/>
              <a:t>)</a:t>
            </a:r>
            <a:endParaRPr lang="ru-RU" sz="600" dirty="0"/>
          </a:p>
        </p:txBody>
      </p:sp>
      <p:sp>
        <p:nvSpPr>
          <p:cNvPr id="1491" name="Прямоугольник 1490">
            <a:extLst>
              <a:ext uri="{FF2B5EF4-FFF2-40B4-BE49-F238E27FC236}">
                <a16:creationId xmlns:a16="http://schemas.microsoft.com/office/drawing/2014/main" id="{35648F61-C4A1-4C22-9FA3-099B4A97A85A}"/>
              </a:ext>
            </a:extLst>
          </p:cNvPr>
          <p:cNvSpPr/>
          <p:nvPr/>
        </p:nvSpPr>
        <p:spPr>
          <a:xfrm>
            <a:off x="7073042" y="1565185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Принять спонсирование от НДСАП </a:t>
            </a:r>
            <a:r>
              <a:rPr lang="ru-RU" sz="300" dirty="0"/>
              <a:t>(Южноафриканское нееврейское национал-социалистическое движение финансировалось НСДАП/АО и получило поддержку среди молодых немцев, южноафриканцев и буров)</a:t>
            </a:r>
            <a:endParaRPr lang="ru-RU" sz="600" dirty="0"/>
          </a:p>
        </p:txBody>
      </p:sp>
      <p:sp>
        <p:nvSpPr>
          <p:cNvPr id="1492" name="Прямоугольник 1491">
            <a:extLst>
              <a:ext uri="{FF2B5EF4-FFF2-40B4-BE49-F238E27FC236}">
                <a16:creationId xmlns:a16="http://schemas.microsoft.com/office/drawing/2014/main" id="{EAC36AC4-28B6-4693-BE9B-126C6156046B}"/>
              </a:ext>
            </a:extLst>
          </p:cNvPr>
          <p:cNvSpPr/>
          <p:nvPr/>
        </p:nvSpPr>
        <p:spPr>
          <a:xfrm>
            <a:off x="9459928" y="1566074"/>
            <a:ext cx="1156124" cy="643812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Решить вопрос с англичанами </a:t>
            </a:r>
            <a:r>
              <a:rPr lang="ru-RU" sz="300" dirty="0"/>
              <a:t>(Движение также пыталось заручиться поддержкой белых англоязычных, но без особого успеха. Белые носители английского языка боялись африканеров. национализма и в целом были удовлетворены правительством Герцога и </a:t>
            </a:r>
            <a:r>
              <a:rPr lang="ru-RU" sz="300" dirty="0" err="1"/>
              <a:t>Смэтса</a:t>
            </a:r>
            <a:r>
              <a:rPr lang="ru-RU" sz="300" dirty="0"/>
              <a:t> .)</a:t>
            </a:r>
            <a:endParaRPr lang="ru-RU" sz="600" dirty="0"/>
          </a:p>
        </p:txBody>
      </p:sp>
      <p:sp>
        <p:nvSpPr>
          <p:cNvPr id="1493" name="Прямоугольник 1492">
            <a:extLst>
              <a:ext uri="{FF2B5EF4-FFF2-40B4-BE49-F238E27FC236}">
                <a16:creationId xmlns:a16="http://schemas.microsoft.com/office/drawing/2014/main" id="{286F0C47-1FA3-486F-99A0-8045EFA40DD4}"/>
              </a:ext>
            </a:extLst>
          </p:cNvPr>
          <p:cNvSpPr/>
          <p:nvPr/>
        </p:nvSpPr>
        <p:spPr>
          <a:xfrm>
            <a:off x="6272805" y="3643611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Прогнать евреев и национализировать их имущество </a:t>
            </a:r>
            <a:r>
              <a:rPr lang="ru-RU" sz="200" dirty="0"/>
              <a:t>(</a:t>
            </a:r>
            <a:r>
              <a:rPr lang="ru-RU" sz="200" dirty="0" err="1"/>
              <a:t>грышемде</a:t>
            </a:r>
            <a:r>
              <a:rPr lang="ru-RU" sz="200" dirty="0"/>
              <a:t> якобы предназначались для защиты митингов южноафриканского нацистского движения, но на самом деле это были банды, избивавшие противников движения. </a:t>
            </a:r>
            <a:r>
              <a:rPr lang="ru-RU" sz="200" dirty="0" err="1"/>
              <a:t>Грышемде</a:t>
            </a:r>
            <a:r>
              <a:rPr lang="ru-RU" sz="200" dirty="0"/>
              <a:t> также разрушили некоторые синагоги и запугали евреев . Поскольку </a:t>
            </a:r>
            <a:r>
              <a:rPr lang="ru-RU" sz="200" dirty="0" err="1"/>
              <a:t>Гришемде</a:t>
            </a:r>
            <a:r>
              <a:rPr lang="ru-RU" sz="200" dirty="0"/>
              <a:t> занимал такое важное место в южноафриканском нееврейском национал-социалистическом движении, это движение вскоре стало широко известно как </a:t>
            </a:r>
            <a:r>
              <a:rPr lang="ru-RU" sz="200" dirty="0" err="1"/>
              <a:t>Гришемде</a:t>
            </a:r>
            <a:r>
              <a:rPr lang="ru-RU" sz="200" dirty="0"/>
              <a:t>.)</a:t>
            </a:r>
            <a:endParaRPr lang="ru-RU" sz="600" dirty="0"/>
          </a:p>
        </p:txBody>
      </p:sp>
      <p:sp>
        <p:nvSpPr>
          <p:cNvPr id="1494" name="Прямоугольник 1493">
            <a:extLst>
              <a:ext uri="{FF2B5EF4-FFF2-40B4-BE49-F238E27FC236}">
                <a16:creationId xmlns:a16="http://schemas.microsoft.com/office/drawing/2014/main" id="{21071BC8-1F29-47F9-814D-853F8E0DF471}"/>
              </a:ext>
            </a:extLst>
          </p:cNvPr>
          <p:cNvSpPr/>
          <p:nvPr/>
        </p:nvSpPr>
        <p:spPr>
          <a:xfrm>
            <a:off x="4678418" y="1560701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Ввести </a:t>
            </a:r>
            <a:r>
              <a:rPr lang="ru-RU" sz="1100" dirty="0" err="1"/>
              <a:t>однопартийность</a:t>
            </a:r>
            <a:r>
              <a:rPr lang="ru-RU" sz="1100" dirty="0"/>
              <a:t> </a:t>
            </a:r>
            <a:r>
              <a:rPr lang="ru-RU" sz="300" dirty="0"/>
              <a:t>(Однако однопартийное государство, за которое выступал Ван </a:t>
            </a:r>
            <a:r>
              <a:rPr lang="ru-RU" sz="300" dirty="0" err="1"/>
              <a:t>Ренсбург</a:t>
            </a:r>
            <a:r>
              <a:rPr lang="ru-RU" sz="300" dirty="0"/>
              <a:t> , не было принято, а парламентская система — хотя и в пользу националистического правительства — сохранилась.)</a:t>
            </a:r>
            <a:endParaRPr lang="ru-RU" sz="600" dirty="0"/>
          </a:p>
        </p:txBody>
      </p:sp>
      <p:sp>
        <p:nvSpPr>
          <p:cNvPr id="1495" name="Прямоугольник 1494">
            <a:extLst>
              <a:ext uri="{FF2B5EF4-FFF2-40B4-BE49-F238E27FC236}">
                <a16:creationId xmlns:a16="http://schemas.microsoft.com/office/drawing/2014/main" id="{092D7205-3783-4ACF-9F5C-5AD2FD6C5602}"/>
              </a:ext>
            </a:extLst>
          </p:cNvPr>
          <p:cNvSpPr/>
          <p:nvPr/>
        </p:nvSpPr>
        <p:spPr>
          <a:xfrm>
            <a:off x="9465810" y="2602134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 err="1"/>
              <a:t>Антикапитализм</a:t>
            </a:r>
            <a:endParaRPr lang="ru-RU" sz="600" dirty="0"/>
          </a:p>
        </p:txBody>
      </p:sp>
      <p:sp>
        <p:nvSpPr>
          <p:cNvPr id="1496" name="Прямоугольник 1495">
            <a:extLst>
              <a:ext uri="{FF2B5EF4-FFF2-40B4-BE49-F238E27FC236}">
                <a16:creationId xmlns:a16="http://schemas.microsoft.com/office/drawing/2014/main" id="{6612489A-04B9-4309-B7C8-CF2521CBF387}"/>
              </a:ext>
            </a:extLst>
          </p:cNvPr>
          <p:cNvSpPr/>
          <p:nvPr/>
        </p:nvSpPr>
        <p:spPr>
          <a:xfrm>
            <a:off x="4674077" y="2607054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Ввести дисциплину в государство </a:t>
            </a:r>
            <a:r>
              <a:rPr lang="ru-RU" sz="200" dirty="0"/>
              <a:t>(Цель </a:t>
            </a:r>
            <a:r>
              <a:rPr lang="ru-RU" sz="200" dirty="0" err="1"/>
              <a:t>Оссевабрандваг</a:t>
            </a:r>
            <a:r>
              <a:rPr lang="ru-RU" sz="200" dirty="0"/>
              <a:t> — создание однопартийного авторитарного и дисциплинированного государства, в котором люди не позволят себе говорить и делать что им заблагорассудится в ущерб народу и правительству (29 мая 1942). )</a:t>
            </a:r>
            <a:endParaRPr lang="ru-RU" sz="100" dirty="0"/>
          </a:p>
        </p:txBody>
      </p:sp>
      <p:sp>
        <p:nvSpPr>
          <p:cNvPr id="1497" name="Прямоугольник 1496">
            <a:extLst>
              <a:ext uri="{FF2B5EF4-FFF2-40B4-BE49-F238E27FC236}">
                <a16:creationId xmlns:a16="http://schemas.microsoft.com/office/drawing/2014/main" id="{F7C51FBA-5A34-4D36-A54A-B02D857B085D}"/>
              </a:ext>
            </a:extLst>
          </p:cNvPr>
          <p:cNvSpPr/>
          <p:nvPr/>
        </p:nvSpPr>
        <p:spPr>
          <a:xfrm>
            <a:off x="11055760" y="1567398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Антикоммунизм</a:t>
            </a:r>
            <a:endParaRPr lang="ru-RU" sz="600" dirty="0"/>
          </a:p>
        </p:txBody>
      </p:sp>
      <p:sp>
        <p:nvSpPr>
          <p:cNvPr id="1498" name="Прямоугольник 1497">
            <a:extLst>
              <a:ext uri="{FF2B5EF4-FFF2-40B4-BE49-F238E27FC236}">
                <a16:creationId xmlns:a16="http://schemas.microsoft.com/office/drawing/2014/main" id="{B8EFE9FD-9C4F-4F99-951F-06DFCE82CDBE}"/>
              </a:ext>
            </a:extLst>
          </p:cNvPr>
          <p:cNvSpPr/>
          <p:nvPr/>
        </p:nvSpPr>
        <p:spPr>
          <a:xfrm>
            <a:off x="6271321" y="2607054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 err="1"/>
              <a:t>Антисемизм</a:t>
            </a:r>
            <a:endParaRPr lang="ru-RU" sz="600" dirty="0"/>
          </a:p>
        </p:txBody>
      </p:sp>
      <p:sp>
        <p:nvSpPr>
          <p:cNvPr id="1499" name="Прямоугольник 1498">
            <a:extLst>
              <a:ext uri="{FF2B5EF4-FFF2-40B4-BE49-F238E27FC236}">
                <a16:creationId xmlns:a16="http://schemas.microsoft.com/office/drawing/2014/main" id="{4B18C2D9-CFBB-4914-8270-847DFFD91585}"/>
              </a:ext>
            </a:extLst>
          </p:cNvPr>
          <p:cNvSpPr/>
          <p:nvPr/>
        </p:nvSpPr>
        <p:spPr>
          <a:xfrm>
            <a:off x="4671212" y="3650974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100" dirty="0" err="1"/>
              <a:t>Reddingsdaadbond</a:t>
            </a:r>
            <a:r>
              <a:rPr lang="ru-RU" sz="1100" dirty="0"/>
              <a:t> </a:t>
            </a:r>
            <a:r>
              <a:rPr lang="ru-RU" sz="600" dirty="0"/>
              <a:t>(</a:t>
            </a:r>
            <a:r>
              <a:rPr lang="en-US" sz="600" dirty="0"/>
              <a:t>https://af.m.wikipedia.org/wiki/Reddingsdaadbond</a:t>
            </a:r>
            <a:r>
              <a:rPr lang="ru-RU" sz="600" dirty="0"/>
              <a:t>)</a:t>
            </a:r>
          </a:p>
        </p:txBody>
      </p:sp>
      <p:cxnSp>
        <p:nvCxnSpPr>
          <p:cNvPr id="369" name="Прямая со стрелкой 368">
            <a:extLst>
              <a:ext uri="{FF2B5EF4-FFF2-40B4-BE49-F238E27FC236}">
                <a16:creationId xmlns:a16="http://schemas.microsoft.com/office/drawing/2014/main" id="{4A2DD7C4-6583-41C1-8865-BB18E0F951DA}"/>
              </a:ext>
            </a:extLst>
          </p:cNvPr>
          <p:cNvCxnSpPr>
            <a:cxnSpLocks/>
            <a:stCxn id="1431" idx="2"/>
            <a:endCxn id="1301" idx="0"/>
          </p:cNvCxnSpPr>
          <p:nvPr/>
        </p:nvCxnSpPr>
        <p:spPr>
          <a:xfrm>
            <a:off x="35184643" y="1178271"/>
            <a:ext cx="0" cy="3965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EBC52D46-DEE5-4132-967A-8D24EE7C3FB5}"/>
              </a:ext>
            </a:extLst>
          </p:cNvPr>
          <p:cNvSpPr/>
          <p:nvPr/>
        </p:nvSpPr>
        <p:spPr>
          <a:xfrm>
            <a:off x="20257790" y="53459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Парламентские выборы 1938го</a:t>
            </a:r>
            <a:endParaRPr lang="ru-RU" sz="6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2BE64479-C920-4BB7-80B5-AB0739681C80}"/>
              </a:ext>
            </a:extLst>
          </p:cNvPr>
          <p:cNvSpPr/>
          <p:nvPr/>
        </p:nvSpPr>
        <p:spPr>
          <a:xfrm>
            <a:off x="25137488" y="1561665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Победа Партии Доминиона</a:t>
            </a:r>
            <a:endParaRPr lang="ru-RU" sz="600" dirty="0"/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0E15F610-4D85-4259-BA1B-C16522D417EA}"/>
              </a:ext>
            </a:extLst>
          </p:cNvPr>
          <p:cNvSpPr/>
          <p:nvPr/>
        </p:nvSpPr>
        <p:spPr>
          <a:xfrm>
            <a:off x="14286150" y="1557499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Победа Очищенной Национальной Партии</a:t>
            </a:r>
            <a:endParaRPr lang="ru-RU" sz="600" dirty="0"/>
          </a:p>
        </p:txBody>
      </p: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D676603F-6ED2-4EF3-AF8C-E6C6953761BB}"/>
              </a:ext>
            </a:extLst>
          </p:cNvPr>
          <p:cNvSpPr/>
          <p:nvPr/>
        </p:nvSpPr>
        <p:spPr>
          <a:xfrm>
            <a:off x="30104521" y="53458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 о представительстве коренных народов </a:t>
            </a:r>
            <a:r>
              <a:rPr lang="ru-RU" sz="1000" dirty="0"/>
              <a:t>(Выполнится 10 июля 1936)</a:t>
            </a:r>
          </a:p>
          <a:p>
            <a:pPr algn="ctr"/>
            <a:endParaRPr lang="ru-RU" sz="600" dirty="0"/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B09FC52A-729D-40A0-BED9-12676F0E6EFD}"/>
              </a:ext>
            </a:extLst>
          </p:cNvPr>
          <p:cNvSpPr/>
          <p:nvPr/>
        </p:nvSpPr>
        <p:spPr>
          <a:xfrm>
            <a:off x="20257790" y="1573051"/>
            <a:ext cx="1144480" cy="639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Победа Объединённой Партии</a:t>
            </a:r>
            <a:endParaRPr lang="ru-RU" sz="600" dirty="0"/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ADEDFA56-87CF-4CB7-B3E7-6AB674E1DB10}"/>
              </a:ext>
            </a:extLst>
          </p:cNvPr>
          <p:cNvSpPr/>
          <p:nvPr/>
        </p:nvSpPr>
        <p:spPr>
          <a:xfrm>
            <a:off x="13688595" y="1068064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Восстание против белого гнёта</a:t>
            </a:r>
            <a:endParaRPr lang="ru-RU" sz="600" dirty="0"/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9D3FA694-A1E3-4C15-AA08-A2212FAB5B24}"/>
              </a:ext>
            </a:extLst>
          </p:cNvPr>
          <p:cNvSpPr/>
          <p:nvPr/>
        </p:nvSpPr>
        <p:spPr>
          <a:xfrm>
            <a:off x="20257790" y="2623375"/>
            <a:ext cx="1144480" cy="639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Вопрос о нейтралитете</a:t>
            </a:r>
            <a:br>
              <a:rPr lang="ru-RU" sz="1100" dirty="0"/>
            </a:br>
            <a:r>
              <a:rPr lang="ru-RU" sz="900" dirty="0"/>
              <a:t>(4 сентября 1939)</a:t>
            </a:r>
            <a:endParaRPr lang="ru-RU" sz="600" dirty="0"/>
          </a:p>
        </p:txBody>
      </p:sp>
      <p:sp>
        <p:nvSpPr>
          <p:cNvPr id="381" name="Прямоугольник 380">
            <a:extLst>
              <a:ext uri="{FF2B5EF4-FFF2-40B4-BE49-F238E27FC236}">
                <a16:creationId xmlns:a16="http://schemas.microsoft.com/office/drawing/2014/main" id="{17751346-EC58-40A2-A1F5-2614E3F50C59}"/>
              </a:ext>
            </a:extLst>
          </p:cNvPr>
          <p:cNvSpPr/>
          <p:nvPr/>
        </p:nvSpPr>
        <p:spPr>
          <a:xfrm>
            <a:off x="21106983" y="3639599"/>
            <a:ext cx="1144480" cy="639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Отставка премьера</a:t>
            </a:r>
            <a:endParaRPr lang="ru-RU" sz="600" dirty="0"/>
          </a:p>
        </p:txBody>
      </p:sp>
      <p:sp>
        <p:nvSpPr>
          <p:cNvPr id="382" name="Прямоугольник 381">
            <a:extLst>
              <a:ext uri="{FF2B5EF4-FFF2-40B4-BE49-F238E27FC236}">
                <a16:creationId xmlns:a16="http://schemas.microsoft.com/office/drawing/2014/main" id="{9948CE1D-4F49-40A1-A9C1-65101BC6AB4E}"/>
              </a:ext>
            </a:extLst>
          </p:cNvPr>
          <p:cNvSpPr/>
          <p:nvPr/>
        </p:nvSpPr>
        <p:spPr>
          <a:xfrm>
            <a:off x="19402599" y="3639599"/>
            <a:ext cx="1144480" cy="63901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Укрепление позиций премьера</a:t>
            </a:r>
            <a:endParaRPr lang="ru-RU" sz="600" dirty="0"/>
          </a:p>
        </p:txBody>
      </p:sp>
      <p:cxnSp>
        <p:nvCxnSpPr>
          <p:cNvPr id="383" name="Прямая соединительная линия 382">
            <a:extLst>
              <a:ext uri="{FF2B5EF4-FFF2-40B4-BE49-F238E27FC236}">
                <a16:creationId xmlns:a16="http://schemas.microsoft.com/office/drawing/2014/main" id="{706D1093-EB1B-4007-8D05-BC7DFED9040D}"/>
              </a:ext>
            </a:extLst>
          </p:cNvPr>
          <p:cNvCxnSpPr>
            <a:cxnSpLocks/>
            <a:stCxn id="378" idx="3"/>
            <a:endCxn id="373" idx="1"/>
          </p:cNvCxnSpPr>
          <p:nvPr/>
        </p:nvCxnSpPr>
        <p:spPr>
          <a:xfrm flipV="1">
            <a:off x="21402270" y="1881173"/>
            <a:ext cx="3735218" cy="11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6" name="Прямая соединительная линия 385">
            <a:extLst>
              <a:ext uri="{FF2B5EF4-FFF2-40B4-BE49-F238E27FC236}">
                <a16:creationId xmlns:a16="http://schemas.microsoft.com/office/drawing/2014/main" id="{BEDAA63B-2559-4FFC-916B-E9134E797A09}"/>
              </a:ext>
            </a:extLst>
          </p:cNvPr>
          <p:cNvCxnSpPr>
            <a:cxnSpLocks/>
            <a:stCxn id="374" idx="3"/>
            <a:endCxn id="378" idx="1"/>
          </p:cNvCxnSpPr>
          <p:nvPr/>
        </p:nvCxnSpPr>
        <p:spPr>
          <a:xfrm>
            <a:off x="15430630" y="1877007"/>
            <a:ext cx="4827160" cy="155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9" name="Shape 248">
            <a:extLst>
              <a:ext uri="{FF2B5EF4-FFF2-40B4-BE49-F238E27FC236}">
                <a16:creationId xmlns:a16="http://schemas.microsoft.com/office/drawing/2014/main" id="{111CA5E0-81F5-4545-962C-DAF776D34EF6}"/>
              </a:ext>
            </a:extLst>
          </p:cNvPr>
          <p:cNvCxnSpPr>
            <a:cxnSpLocks/>
            <a:stCxn id="371" idx="2"/>
            <a:endCxn id="374" idx="0"/>
          </p:cNvCxnSpPr>
          <p:nvPr/>
        </p:nvCxnSpPr>
        <p:spPr>
          <a:xfrm rot="5400000">
            <a:off x="17652263" y="-1620268"/>
            <a:ext cx="383894" cy="59716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hape 248">
            <a:extLst>
              <a:ext uri="{FF2B5EF4-FFF2-40B4-BE49-F238E27FC236}">
                <a16:creationId xmlns:a16="http://schemas.microsoft.com/office/drawing/2014/main" id="{3A09FF40-AFD4-4354-ADFE-2EC0CEC15650}"/>
              </a:ext>
            </a:extLst>
          </p:cNvPr>
          <p:cNvCxnSpPr>
            <a:cxnSpLocks/>
            <a:stCxn id="371" idx="2"/>
            <a:endCxn id="373" idx="0"/>
          </p:cNvCxnSpPr>
          <p:nvPr/>
        </p:nvCxnSpPr>
        <p:spPr>
          <a:xfrm rot="16200000" flipH="1">
            <a:off x="23075849" y="-1072214"/>
            <a:ext cx="388060" cy="48796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Прямая со стрелкой 394">
            <a:extLst>
              <a:ext uri="{FF2B5EF4-FFF2-40B4-BE49-F238E27FC236}">
                <a16:creationId xmlns:a16="http://schemas.microsoft.com/office/drawing/2014/main" id="{25DB8B0E-32B2-4062-B4B9-055E404EAE0E}"/>
              </a:ext>
            </a:extLst>
          </p:cNvPr>
          <p:cNvCxnSpPr>
            <a:cxnSpLocks/>
            <a:stCxn id="371" idx="2"/>
            <a:endCxn id="378" idx="0"/>
          </p:cNvCxnSpPr>
          <p:nvPr/>
        </p:nvCxnSpPr>
        <p:spPr>
          <a:xfrm>
            <a:off x="20830030" y="1173605"/>
            <a:ext cx="0" cy="3994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>
            <a:extLst>
              <a:ext uri="{FF2B5EF4-FFF2-40B4-BE49-F238E27FC236}">
                <a16:creationId xmlns:a16="http://schemas.microsoft.com/office/drawing/2014/main" id="{EF0FC8E1-6695-4249-A44B-89ABA4B3C3B2}"/>
              </a:ext>
            </a:extLst>
          </p:cNvPr>
          <p:cNvCxnSpPr>
            <a:cxnSpLocks/>
            <a:stCxn id="378" idx="2"/>
            <a:endCxn id="380" idx="0"/>
          </p:cNvCxnSpPr>
          <p:nvPr/>
        </p:nvCxnSpPr>
        <p:spPr>
          <a:xfrm>
            <a:off x="20830030" y="2212066"/>
            <a:ext cx="0" cy="4113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hape 248">
            <a:extLst>
              <a:ext uri="{FF2B5EF4-FFF2-40B4-BE49-F238E27FC236}">
                <a16:creationId xmlns:a16="http://schemas.microsoft.com/office/drawing/2014/main" id="{828B0F96-44A7-4401-A278-091A27145446}"/>
              </a:ext>
            </a:extLst>
          </p:cNvPr>
          <p:cNvCxnSpPr>
            <a:cxnSpLocks/>
            <a:stCxn id="380" idx="2"/>
            <a:endCxn id="382" idx="0"/>
          </p:cNvCxnSpPr>
          <p:nvPr/>
        </p:nvCxnSpPr>
        <p:spPr>
          <a:xfrm rot="5400000">
            <a:off x="20213831" y="3023399"/>
            <a:ext cx="377209" cy="8551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:a16="http://schemas.microsoft.com/office/drawing/2014/main" id="{621F5F77-3432-49C3-9366-ED7228D7A346}"/>
              </a:ext>
            </a:extLst>
          </p:cNvPr>
          <p:cNvCxnSpPr>
            <a:cxnSpLocks/>
            <a:stCxn id="380" idx="2"/>
            <a:endCxn id="381" idx="0"/>
          </p:cNvCxnSpPr>
          <p:nvPr/>
        </p:nvCxnSpPr>
        <p:spPr>
          <a:xfrm rot="16200000" flipH="1">
            <a:off x="21066022" y="3026397"/>
            <a:ext cx="377209" cy="849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Прямая соединительная линия 406">
            <a:extLst>
              <a:ext uri="{FF2B5EF4-FFF2-40B4-BE49-F238E27FC236}">
                <a16:creationId xmlns:a16="http://schemas.microsoft.com/office/drawing/2014/main" id="{DE18A973-8266-4778-B46A-B4F1145B958F}"/>
              </a:ext>
            </a:extLst>
          </p:cNvPr>
          <p:cNvCxnSpPr>
            <a:cxnSpLocks/>
            <a:stCxn id="382" idx="3"/>
            <a:endCxn id="381" idx="1"/>
          </p:cNvCxnSpPr>
          <p:nvPr/>
        </p:nvCxnSpPr>
        <p:spPr>
          <a:xfrm>
            <a:off x="20547079" y="3959107"/>
            <a:ext cx="559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0A8307FF-4F7F-4D3F-8D72-EE97CF43ADE6}"/>
              </a:ext>
            </a:extLst>
          </p:cNvPr>
          <p:cNvSpPr/>
          <p:nvPr/>
        </p:nvSpPr>
        <p:spPr>
          <a:xfrm>
            <a:off x="17692229" y="4727542"/>
            <a:ext cx="1144480" cy="63901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Развитие торговых отношений с Германией</a:t>
            </a:r>
            <a:endParaRPr lang="ru-RU" sz="6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31110538-5E9A-4C0B-83F6-C571D68AD7F6}"/>
              </a:ext>
            </a:extLst>
          </p:cNvPr>
          <p:cNvSpPr/>
          <p:nvPr/>
        </p:nvSpPr>
        <p:spPr>
          <a:xfrm>
            <a:off x="15981859" y="472251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Дистанцироваться от Содружества</a:t>
            </a:r>
            <a:endParaRPr lang="ru-RU" sz="600" dirty="0"/>
          </a:p>
        </p:txBody>
      </p:sp>
      <p:cxnSp>
        <p:nvCxnSpPr>
          <p:cNvPr id="417" name="Shape 248">
            <a:extLst>
              <a:ext uri="{FF2B5EF4-FFF2-40B4-BE49-F238E27FC236}">
                <a16:creationId xmlns:a16="http://schemas.microsoft.com/office/drawing/2014/main" id="{8E9570D9-126F-4F10-9A17-450B6C07613A}"/>
              </a:ext>
            </a:extLst>
          </p:cNvPr>
          <p:cNvCxnSpPr>
            <a:cxnSpLocks/>
            <a:stCxn id="382" idx="2"/>
            <a:endCxn id="624" idx="0"/>
          </p:cNvCxnSpPr>
          <p:nvPr/>
        </p:nvCxnSpPr>
        <p:spPr>
          <a:xfrm rot="5400000">
            <a:off x="19743336" y="4510117"/>
            <a:ext cx="463006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>
            <a:extLst>
              <a:ext uri="{FF2B5EF4-FFF2-40B4-BE49-F238E27FC236}">
                <a16:creationId xmlns:a16="http://schemas.microsoft.com/office/drawing/2014/main" id="{A7BE6F6A-B30A-467B-ADF1-9F4A03DC61EC}"/>
              </a:ext>
            </a:extLst>
          </p:cNvPr>
          <p:cNvSpPr/>
          <p:nvPr/>
        </p:nvSpPr>
        <p:spPr>
          <a:xfrm>
            <a:off x="21106982" y="4741622"/>
            <a:ext cx="1144480" cy="639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Предложить чернокожим разделить власть</a:t>
            </a:r>
            <a:endParaRPr lang="ru-RU" sz="600" dirty="0"/>
          </a:p>
        </p:txBody>
      </p:sp>
      <p:cxnSp>
        <p:nvCxnSpPr>
          <p:cNvPr id="429" name="Прямая со стрелкой 428">
            <a:extLst>
              <a:ext uri="{FF2B5EF4-FFF2-40B4-BE49-F238E27FC236}">
                <a16:creationId xmlns:a16="http://schemas.microsoft.com/office/drawing/2014/main" id="{A16CFBD8-5EFC-4B76-BCEA-41A10F1637C2}"/>
              </a:ext>
            </a:extLst>
          </p:cNvPr>
          <p:cNvCxnSpPr>
            <a:cxnSpLocks/>
            <a:stCxn id="381" idx="2"/>
            <a:endCxn id="425" idx="0"/>
          </p:cNvCxnSpPr>
          <p:nvPr/>
        </p:nvCxnSpPr>
        <p:spPr>
          <a:xfrm flipH="1">
            <a:off x="21679222" y="4278614"/>
            <a:ext cx="1" cy="46300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>
            <a:extLst>
              <a:ext uri="{FF2B5EF4-FFF2-40B4-BE49-F238E27FC236}">
                <a16:creationId xmlns:a16="http://schemas.microsoft.com/office/drawing/2014/main" id="{19103916-9288-4376-B85A-FBA2C0C45FF4}"/>
              </a:ext>
            </a:extLst>
          </p:cNvPr>
          <p:cNvCxnSpPr>
            <a:cxnSpLocks/>
            <a:stCxn id="382" idx="2"/>
            <a:endCxn id="625" idx="0"/>
          </p:cNvCxnSpPr>
          <p:nvPr/>
        </p:nvCxnSpPr>
        <p:spPr>
          <a:xfrm rot="16200000" flipH="1">
            <a:off x="19663518" y="4589934"/>
            <a:ext cx="1474833" cy="852191"/>
          </a:xfrm>
          <a:prstGeom prst="bentConnector3">
            <a:avLst>
              <a:gd name="adj1" fmla="val 157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>
            <a:extLst>
              <a:ext uri="{FF2B5EF4-FFF2-40B4-BE49-F238E27FC236}">
                <a16:creationId xmlns:a16="http://schemas.microsoft.com/office/drawing/2014/main" id="{F5521068-0520-40B7-BE60-69485F2A1F6B}"/>
              </a:ext>
            </a:extLst>
          </p:cNvPr>
          <p:cNvCxnSpPr>
            <a:cxnSpLocks/>
            <a:stCxn id="381" idx="2"/>
            <a:endCxn id="625" idx="0"/>
          </p:cNvCxnSpPr>
          <p:nvPr/>
        </p:nvCxnSpPr>
        <p:spPr>
          <a:xfrm rot="5400000">
            <a:off x="20515711" y="4589934"/>
            <a:ext cx="1474833" cy="852193"/>
          </a:xfrm>
          <a:prstGeom prst="bentConnector3">
            <a:avLst>
              <a:gd name="adj1" fmla="val 1549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Прямоугольник 485">
            <a:extLst>
              <a:ext uri="{FF2B5EF4-FFF2-40B4-BE49-F238E27FC236}">
                <a16:creationId xmlns:a16="http://schemas.microsoft.com/office/drawing/2014/main" id="{0004DA7D-A7C1-443B-BBCD-3D56E07055B8}"/>
              </a:ext>
            </a:extLst>
          </p:cNvPr>
          <p:cNvSpPr/>
          <p:nvPr/>
        </p:nvSpPr>
        <p:spPr>
          <a:xfrm>
            <a:off x="21962240" y="5750271"/>
            <a:ext cx="1144480" cy="639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Поддержать евреев</a:t>
            </a:r>
            <a:endParaRPr lang="ru-RU" sz="600" dirty="0"/>
          </a:p>
        </p:txBody>
      </p:sp>
      <p:cxnSp>
        <p:nvCxnSpPr>
          <p:cNvPr id="487" name="Shape 248">
            <a:extLst>
              <a:ext uri="{FF2B5EF4-FFF2-40B4-BE49-F238E27FC236}">
                <a16:creationId xmlns:a16="http://schemas.microsoft.com/office/drawing/2014/main" id="{4C129103-ECA3-450E-9325-53B5265AEA37}"/>
              </a:ext>
            </a:extLst>
          </p:cNvPr>
          <p:cNvCxnSpPr>
            <a:cxnSpLocks/>
            <a:stCxn id="381" idx="2"/>
            <a:endCxn id="486" idx="0"/>
          </p:cNvCxnSpPr>
          <p:nvPr/>
        </p:nvCxnSpPr>
        <p:spPr>
          <a:xfrm rot="16200000" flipH="1">
            <a:off x="21371023" y="4586813"/>
            <a:ext cx="1471657" cy="855257"/>
          </a:xfrm>
          <a:prstGeom prst="bentConnector3">
            <a:avLst>
              <a:gd name="adj1" fmla="val 1621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>
            <a:extLst>
              <a:ext uri="{FF2B5EF4-FFF2-40B4-BE49-F238E27FC236}">
                <a16:creationId xmlns:a16="http://schemas.microsoft.com/office/drawing/2014/main" id="{4F38B18A-1325-4C3C-8173-3AD3A78782A3}"/>
              </a:ext>
            </a:extLst>
          </p:cNvPr>
          <p:cNvSpPr/>
          <p:nvPr/>
        </p:nvSpPr>
        <p:spPr>
          <a:xfrm>
            <a:off x="18544421" y="5761523"/>
            <a:ext cx="1144480" cy="63901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Уничтожить коммунистов у границы</a:t>
            </a:r>
            <a:endParaRPr lang="ru-RU" sz="600" dirty="0"/>
          </a:p>
        </p:txBody>
      </p:sp>
      <p:cxnSp>
        <p:nvCxnSpPr>
          <p:cNvPr id="495" name="Shape 248">
            <a:extLst>
              <a:ext uri="{FF2B5EF4-FFF2-40B4-BE49-F238E27FC236}">
                <a16:creationId xmlns:a16="http://schemas.microsoft.com/office/drawing/2014/main" id="{70E73134-43BE-41EA-BFF8-C9CDC4B71129}"/>
              </a:ext>
            </a:extLst>
          </p:cNvPr>
          <p:cNvCxnSpPr>
            <a:cxnSpLocks/>
            <a:stCxn id="382" idx="2"/>
            <a:endCxn id="492" idx="0"/>
          </p:cNvCxnSpPr>
          <p:nvPr/>
        </p:nvCxnSpPr>
        <p:spPr>
          <a:xfrm rot="5400000">
            <a:off x="18804296" y="4590979"/>
            <a:ext cx="1482909" cy="858178"/>
          </a:xfrm>
          <a:prstGeom prst="bentConnector3">
            <a:avLst>
              <a:gd name="adj1" fmla="val 1531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Прямоугольник 499">
            <a:extLst>
              <a:ext uri="{FF2B5EF4-FFF2-40B4-BE49-F238E27FC236}">
                <a16:creationId xmlns:a16="http://schemas.microsoft.com/office/drawing/2014/main" id="{EB8B9CBE-9BC3-4484-9551-27DCE8970A88}"/>
              </a:ext>
            </a:extLst>
          </p:cNvPr>
          <p:cNvSpPr/>
          <p:nvPr/>
        </p:nvSpPr>
        <p:spPr>
          <a:xfrm>
            <a:off x="22822861" y="4747970"/>
            <a:ext cx="1144480" cy="639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Распространить пенсии и пособия на цветных</a:t>
            </a:r>
            <a:endParaRPr lang="ru-RU" sz="600" dirty="0"/>
          </a:p>
        </p:txBody>
      </p:sp>
      <p:sp>
        <p:nvSpPr>
          <p:cNvPr id="501" name="Прямоугольник 500">
            <a:extLst>
              <a:ext uri="{FF2B5EF4-FFF2-40B4-BE49-F238E27FC236}">
                <a16:creationId xmlns:a16="http://schemas.microsoft.com/office/drawing/2014/main" id="{B0BE53F3-2062-48C4-AEFD-0F581DA2DFCA}"/>
              </a:ext>
            </a:extLst>
          </p:cNvPr>
          <p:cNvSpPr/>
          <p:nvPr/>
        </p:nvSpPr>
        <p:spPr>
          <a:xfrm>
            <a:off x="22829015" y="7697013"/>
            <a:ext cx="1144480" cy="639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Распространить пенсии и пособия на африканцев</a:t>
            </a:r>
            <a:endParaRPr lang="ru-RU" sz="600" dirty="0"/>
          </a:p>
        </p:txBody>
      </p:sp>
      <p:cxnSp>
        <p:nvCxnSpPr>
          <p:cNvPr id="502" name="Shape 248">
            <a:extLst>
              <a:ext uri="{FF2B5EF4-FFF2-40B4-BE49-F238E27FC236}">
                <a16:creationId xmlns:a16="http://schemas.microsoft.com/office/drawing/2014/main" id="{3EEB3E52-A5C5-47F5-9C9C-C91011557B2D}"/>
              </a:ext>
            </a:extLst>
          </p:cNvPr>
          <p:cNvCxnSpPr>
            <a:cxnSpLocks/>
            <a:stCxn id="381" idx="2"/>
            <a:endCxn id="500" idx="0"/>
          </p:cNvCxnSpPr>
          <p:nvPr/>
        </p:nvCxnSpPr>
        <p:spPr>
          <a:xfrm rot="16200000" flipH="1">
            <a:off x="22302484" y="3655353"/>
            <a:ext cx="469356" cy="17158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hape 248">
            <a:extLst>
              <a:ext uri="{FF2B5EF4-FFF2-40B4-BE49-F238E27FC236}">
                <a16:creationId xmlns:a16="http://schemas.microsoft.com/office/drawing/2014/main" id="{1C193185-C918-4898-915D-18DCBD9D2238}"/>
              </a:ext>
            </a:extLst>
          </p:cNvPr>
          <p:cNvCxnSpPr>
            <a:cxnSpLocks/>
            <a:stCxn id="500" idx="2"/>
            <a:endCxn id="501" idx="0"/>
          </p:cNvCxnSpPr>
          <p:nvPr/>
        </p:nvCxnSpPr>
        <p:spPr>
          <a:xfrm rot="16200000" flipH="1">
            <a:off x="22243164" y="6538922"/>
            <a:ext cx="2310028" cy="61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hape 248">
            <a:extLst>
              <a:ext uri="{FF2B5EF4-FFF2-40B4-BE49-F238E27FC236}">
                <a16:creationId xmlns:a16="http://schemas.microsoft.com/office/drawing/2014/main" id="{8437F4CD-6A90-49E5-AB7B-22FA75DEA97C}"/>
              </a:ext>
            </a:extLst>
          </p:cNvPr>
          <p:cNvCxnSpPr>
            <a:cxnSpLocks/>
            <a:stCxn id="382" idx="2"/>
            <a:endCxn id="414" idx="0"/>
          </p:cNvCxnSpPr>
          <p:nvPr/>
        </p:nvCxnSpPr>
        <p:spPr>
          <a:xfrm rot="5400000">
            <a:off x="18895190" y="3647893"/>
            <a:ext cx="448928" cy="17103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Прямоугольник 526">
            <a:extLst>
              <a:ext uri="{FF2B5EF4-FFF2-40B4-BE49-F238E27FC236}">
                <a16:creationId xmlns:a16="http://schemas.microsoft.com/office/drawing/2014/main" id="{10B5E765-C80F-4F5C-BA50-A11627BEF25F}"/>
              </a:ext>
            </a:extLst>
          </p:cNvPr>
          <p:cNvSpPr/>
          <p:nvPr/>
        </p:nvSpPr>
        <p:spPr>
          <a:xfrm>
            <a:off x="23730568" y="5747304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Укрепить связи с Содружеством</a:t>
            </a:r>
            <a:endParaRPr lang="ru-RU" sz="600" dirty="0"/>
          </a:p>
        </p:txBody>
      </p:sp>
      <p:cxnSp>
        <p:nvCxnSpPr>
          <p:cNvPr id="528" name="Shape 248">
            <a:extLst>
              <a:ext uri="{FF2B5EF4-FFF2-40B4-BE49-F238E27FC236}">
                <a16:creationId xmlns:a16="http://schemas.microsoft.com/office/drawing/2014/main" id="{F72BD096-6E3C-4303-8DF2-147D4AE9E0A4}"/>
              </a:ext>
            </a:extLst>
          </p:cNvPr>
          <p:cNvCxnSpPr>
            <a:cxnSpLocks/>
            <a:stCxn id="381" idx="2"/>
            <a:endCxn id="527" idx="0"/>
          </p:cNvCxnSpPr>
          <p:nvPr/>
        </p:nvCxnSpPr>
        <p:spPr>
          <a:xfrm rot="16200000" flipH="1">
            <a:off x="22256670" y="3701166"/>
            <a:ext cx="1468690" cy="2623585"/>
          </a:xfrm>
          <a:prstGeom prst="bentConnector3">
            <a:avLst>
              <a:gd name="adj1" fmla="val 1586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Прямоугольник 530">
            <a:extLst>
              <a:ext uri="{FF2B5EF4-FFF2-40B4-BE49-F238E27FC236}">
                <a16:creationId xmlns:a16="http://schemas.microsoft.com/office/drawing/2014/main" id="{46A8FDBC-6652-4604-9DC9-FB62EE04ADC6}"/>
              </a:ext>
            </a:extLst>
          </p:cNvPr>
          <p:cNvSpPr/>
          <p:nvPr/>
        </p:nvSpPr>
        <p:spPr>
          <a:xfrm>
            <a:off x="23731143" y="6748405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Капская гарнизонная артиллерия</a:t>
            </a:r>
            <a:endParaRPr lang="ru-RU" sz="600" dirty="0"/>
          </a:p>
        </p:txBody>
      </p:sp>
      <p:cxnSp>
        <p:nvCxnSpPr>
          <p:cNvPr id="532" name="Прямая со стрелкой 531">
            <a:extLst>
              <a:ext uri="{FF2B5EF4-FFF2-40B4-BE49-F238E27FC236}">
                <a16:creationId xmlns:a16="http://schemas.microsoft.com/office/drawing/2014/main" id="{422CC68E-A559-4089-BA8E-1228C0FA7575}"/>
              </a:ext>
            </a:extLst>
          </p:cNvPr>
          <p:cNvCxnSpPr>
            <a:cxnSpLocks/>
            <a:stCxn id="527" idx="2"/>
            <a:endCxn id="531" idx="0"/>
          </p:cNvCxnSpPr>
          <p:nvPr/>
        </p:nvCxnSpPr>
        <p:spPr>
          <a:xfrm>
            <a:off x="24302808" y="6386319"/>
            <a:ext cx="575" cy="3620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hape 248">
            <a:extLst>
              <a:ext uri="{FF2B5EF4-FFF2-40B4-BE49-F238E27FC236}">
                <a16:creationId xmlns:a16="http://schemas.microsoft.com/office/drawing/2014/main" id="{3D205DD2-431D-4DB9-9F7A-1B375905D6B8}"/>
              </a:ext>
            </a:extLst>
          </p:cNvPr>
          <p:cNvCxnSpPr>
            <a:cxnSpLocks/>
            <a:stCxn id="382" idx="2"/>
            <a:endCxn id="416" idx="0"/>
          </p:cNvCxnSpPr>
          <p:nvPr/>
        </p:nvCxnSpPr>
        <p:spPr>
          <a:xfrm rot="5400000">
            <a:off x="18042518" y="2790195"/>
            <a:ext cx="443902" cy="34207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Прямоугольник 540">
            <a:extLst>
              <a:ext uri="{FF2B5EF4-FFF2-40B4-BE49-F238E27FC236}">
                <a16:creationId xmlns:a16="http://schemas.microsoft.com/office/drawing/2014/main" id="{78E85415-D30F-41A9-9A88-FA251EE9A750}"/>
              </a:ext>
            </a:extLst>
          </p:cNvPr>
          <p:cNvSpPr/>
          <p:nvPr/>
        </p:nvSpPr>
        <p:spPr>
          <a:xfrm>
            <a:off x="16832523" y="3639595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Начать травлю </a:t>
            </a:r>
            <a:r>
              <a:rPr lang="ru-RU" sz="1100" dirty="0" err="1"/>
              <a:t>ангофилов</a:t>
            </a:r>
            <a:endParaRPr lang="ru-RU" sz="600" dirty="0"/>
          </a:p>
        </p:txBody>
      </p:sp>
      <p:sp>
        <p:nvSpPr>
          <p:cNvPr id="546" name="Прямоугольник 545">
            <a:extLst>
              <a:ext uri="{FF2B5EF4-FFF2-40B4-BE49-F238E27FC236}">
                <a16:creationId xmlns:a16="http://schemas.microsoft.com/office/drawing/2014/main" id="{693EDEDC-68E4-4061-A3D9-60F9A3A37827}"/>
              </a:ext>
            </a:extLst>
          </p:cNvPr>
          <p:cNvSpPr/>
          <p:nvPr/>
        </p:nvSpPr>
        <p:spPr>
          <a:xfrm>
            <a:off x="16798738" y="674840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 err="1"/>
              <a:t>Преторийский</a:t>
            </a:r>
            <a:r>
              <a:rPr lang="ru-RU" sz="1100" dirty="0"/>
              <a:t> договор</a:t>
            </a:r>
            <a:endParaRPr lang="ru-RU" sz="600" dirty="0"/>
          </a:p>
        </p:txBody>
      </p:sp>
      <p:sp>
        <p:nvSpPr>
          <p:cNvPr id="547" name="Прямоугольник 546">
            <a:extLst>
              <a:ext uri="{FF2B5EF4-FFF2-40B4-BE49-F238E27FC236}">
                <a16:creationId xmlns:a16="http://schemas.microsoft.com/office/drawing/2014/main" id="{59845B6E-02FA-4DA2-9508-34606EEFF23C}"/>
              </a:ext>
            </a:extLst>
          </p:cNvPr>
          <p:cNvSpPr/>
          <p:nvPr/>
        </p:nvSpPr>
        <p:spPr>
          <a:xfrm>
            <a:off x="15143819" y="674840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Вступить в Ось</a:t>
            </a:r>
            <a:endParaRPr lang="ru-RU" sz="600" dirty="0"/>
          </a:p>
        </p:txBody>
      </p:sp>
      <p:cxnSp>
        <p:nvCxnSpPr>
          <p:cNvPr id="548" name="Прямая соединительная линия 547">
            <a:extLst>
              <a:ext uri="{FF2B5EF4-FFF2-40B4-BE49-F238E27FC236}">
                <a16:creationId xmlns:a16="http://schemas.microsoft.com/office/drawing/2014/main" id="{FC39A64D-9EB2-4394-B921-A5ED02C7F3E1}"/>
              </a:ext>
            </a:extLst>
          </p:cNvPr>
          <p:cNvCxnSpPr>
            <a:cxnSpLocks/>
            <a:stCxn id="547" idx="3"/>
            <a:endCxn id="546" idx="1"/>
          </p:cNvCxnSpPr>
          <p:nvPr/>
        </p:nvCxnSpPr>
        <p:spPr>
          <a:xfrm>
            <a:off x="16288299" y="7067915"/>
            <a:ext cx="5104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4" name="Shape 248">
            <a:extLst>
              <a:ext uri="{FF2B5EF4-FFF2-40B4-BE49-F238E27FC236}">
                <a16:creationId xmlns:a16="http://schemas.microsoft.com/office/drawing/2014/main" id="{A5F70685-18C0-4B5C-A342-6CEDEEC9BB39}"/>
              </a:ext>
            </a:extLst>
          </p:cNvPr>
          <p:cNvCxnSpPr>
            <a:cxnSpLocks/>
            <a:stCxn id="416" idx="2"/>
            <a:endCxn id="475" idx="0"/>
          </p:cNvCxnSpPr>
          <p:nvPr/>
        </p:nvCxnSpPr>
        <p:spPr>
          <a:xfrm rot="5400000">
            <a:off x="15936589" y="5144011"/>
            <a:ext cx="399991" cy="8350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>
            <a:extLst>
              <a:ext uri="{FF2B5EF4-FFF2-40B4-BE49-F238E27FC236}">
                <a16:creationId xmlns:a16="http://schemas.microsoft.com/office/drawing/2014/main" id="{62AF6AF3-2F8C-4C61-A6BB-EB44C00E5674}"/>
              </a:ext>
            </a:extLst>
          </p:cNvPr>
          <p:cNvCxnSpPr>
            <a:cxnSpLocks/>
            <a:stCxn id="416" idx="2"/>
            <a:endCxn id="476" idx="0"/>
          </p:cNvCxnSpPr>
          <p:nvPr/>
        </p:nvCxnSpPr>
        <p:spPr>
          <a:xfrm rot="16200000" flipH="1">
            <a:off x="16760064" y="5155565"/>
            <a:ext cx="399992" cy="8119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Прямоугольник 561">
            <a:extLst>
              <a:ext uri="{FF2B5EF4-FFF2-40B4-BE49-F238E27FC236}">
                <a16:creationId xmlns:a16="http://schemas.microsoft.com/office/drawing/2014/main" id="{DE118697-AB34-451F-BFF6-BFE16D1F8742}"/>
              </a:ext>
            </a:extLst>
          </p:cNvPr>
          <p:cNvSpPr/>
          <p:nvPr/>
        </p:nvSpPr>
        <p:spPr>
          <a:xfrm>
            <a:off x="15974836" y="771163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Совместные разработки</a:t>
            </a:r>
            <a:endParaRPr lang="ru-RU" sz="600" dirty="0"/>
          </a:p>
        </p:txBody>
      </p:sp>
      <p:cxnSp>
        <p:nvCxnSpPr>
          <p:cNvPr id="563" name="Shape 248">
            <a:extLst>
              <a:ext uri="{FF2B5EF4-FFF2-40B4-BE49-F238E27FC236}">
                <a16:creationId xmlns:a16="http://schemas.microsoft.com/office/drawing/2014/main" id="{056FE882-F854-4E9A-9041-70DC090A8BCB}"/>
              </a:ext>
            </a:extLst>
          </p:cNvPr>
          <p:cNvCxnSpPr>
            <a:cxnSpLocks/>
            <a:stCxn id="546" idx="2"/>
            <a:endCxn id="562" idx="0"/>
          </p:cNvCxnSpPr>
          <p:nvPr/>
        </p:nvCxnSpPr>
        <p:spPr>
          <a:xfrm rot="5400000">
            <a:off x="16796921" y="7137577"/>
            <a:ext cx="324213" cy="82390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hape 248">
            <a:extLst>
              <a:ext uri="{FF2B5EF4-FFF2-40B4-BE49-F238E27FC236}">
                <a16:creationId xmlns:a16="http://schemas.microsoft.com/office/drawing/2014/main" id="{09195FC4-91F7-4904-9491-A6A548AC6A53}"/>
              </a:ext>
            </a:extLst>
          </p:cNvPr>
          <p:cNvCxnSpPr>
            <a:cxnSpLocks/>
            <a:stCxn id="547" idx="2"/>
            <a:endCxn id="562" idx="0"/>
          </p:cNvCxnSpPr>
          <p:nvPr/>
        </p:nvCxnSpPr>
        <p:spPr>
          <a:xfrm rot="16200000" flipH="1">
            <a:off x="15969461" y="7134019"/>
            <a:ext cx="324213" cy="83101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Прямоугольник 568">
            <a:extLst>
              <a:ext uri="{FF2B5EF4-FFF2-40B4-BE49-F238E27FC236}">
                <a16:creationId xmlns:a16="http://schemas.microsoft.com/office/drawing/2014/main" id="{A2CD40FF-9BF7-454D-9BE8-FD55B5CEC131}"/>
              </a:ext>
            </a:extLst>
          </p:cNvPr>
          <p:cNvSpPr/>
          <p:nvPr/>
        </p:nvSpPr>
        <p:spPr>
          <a:xfrm>
            <a:off x="17691607" y="7700038"/>
            <a:ext cx="1144480" cy="63901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Укрепить собственную власть</a:t>
            </a:r>
            <a:endParaRPr lang="ru-RU" sz="600" dirty="0"/>
          </a:p>
        </p:txBody>
      </p:sp>
      <p:cxnSp>
        <p:nvCxnSpPr>
          <p:cNvPr id="571" name="Прямая со стрелкой 570">
            <a:extLst>
              <a:ext uri="{FF2B5EF4-FFF2-40B4-BE49-F238E27FC236}">
                <a16:creationId xmlns:a16="http://schemas.microsoft.com/office/drawing/2014/main" id="{B6774BCD-634A-4440-AF3A-824BE11B659B}"/>
              </a:ext>
            </a:extLst>
          </p:cNvPr>
          <p:cNvCxnSpPr>
            <a:cxnSpLocks/>
            <a:stCxn id="414" idx="2"/>
            <a:endCxn id="569" idx="0"/>
          </p:cNvCxnSpPr>
          <p:nvPr/>
        </p:nvCxnSpPr>
        <p:spPr>
          <a:xfrm flipH="1">
            <a:off x="18263847" y="5366557"/>
            <a:ext cx="622" cy="23334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hape 248">
            <a:extLst>
              <a:ext uri="{FF2B5EF4-FFF2-40B4-BE49-F238E27FC236}">
                <a16:creationId xmlns:a16="http://schemas.microsoft.com/office/drawing/2014/main" id="{C98CDC10-161C-48D1-BDD2-F2DE4D4B29A9}"/>
              </a:ext>
            </a:extLst>
          </p:cNvPr>
          <p:cNvCxnSpPr>
            <a:cxnSpLocks/>
            <a:stCxn id="374" idx="2"/>
            <a:endCxn id="461" idx="0"/>
          </p:cNvCxnSpPr>
          <p:nvPr/>
        </p:nvCxnSpPr>
        <p:spPr>
          <a:xfrm rot="16200000" flipH="1">
            <a:off x="15922444" y="1132460"/>
            <a:ext cx="413562" cy="25416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Прямоугольник 577">
            <a:extLst>
              <a:ext uri="{FF2B5EF4-FFF2-40B4-BE49-F238E27FC236}">
                <a16:creationId xmlns:a16="http://schemas.microsoft.com/office/drawing/2014/main" id="{D1E775E8-212A-4AF1-B3F1-D76C4F0E966F}"/>
              </a:ext>
            </a:extLst>
          </p:cNvPr>
          <p:cNvSpPr/>
          <p:nvPr/>
        </p:nvSpPr>
        <p:spPr>
          <a:xfrm>
            <a:off x="23726914" y="2629060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Ослабить влияние африканеров</a:t>
            </a:r>
            <a:endParaRPr lang="ru-RU" sz="600" dirty="0"/>
          </a:p>
        </p:txBody>
      </p:sp>
      <p:cxnSp>
        <p:nvCxnSpPr>
          <p:cNvPr id="582" name="Shape 248">
            <a:extLst>
              <a:ext uri="{FF2B5EF4-FFF2-40B4-BE49-F238E27FC236}">
                <a16:creationId xmlns:a16="http://schemas.microsoft.com/office/drawing/2014/main" id="{DF7B324D-2462-4D49-92C1-A2905A6E863D}"/>
              </a:ext>
            </a:extLst>
          </p:cNvPr>
          <p:cNvCxnSpPr>
            <a:cxnSpLocks/>
            <a:stCxn id="373" idx="2"/>
            <a:endCxn id="578" idx="0"/>
          </p:cNvCxnSpPr>
          <p:nvPr/>
        </p:nvCxnSpPr>
        <p:spPr>
          <a:xfrm rot="5400000">
            <a:off x="24790251" y="1709583"/>
            <a:ext cx="428380" cy="1410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>
            <a:extLst>
              <a:ext uri="{FF2B5EF4-FFF2-40B4-BE49-F238E27FC236}">
                <a16:creationId xmlns:a16="http://schemas.microsoft.com/office/drawing/2014/main" id="{D84175EB-B29E-4B41-9CF5-BD717A40339E}"/>
              </a:ext>
            </a:extLst>
          </p:cNvPr>
          <p:cNvSpPr/>
          <p:nvPr/>
        </p:nvSpPr>
        <p:spPr>
          <a:xfrm>
            <a:off x="22823338" y="3636402"/>
            <a:ext cx="1144480" cy="639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Уничтожить </a:t>
            </a:r>
            <a:r>
              <a:rPr lang="ru-RU" sz="1100" dirty="0" err="1"/>
              <a:t>пронацистские</a:t>
            </a:r>
            <a:r>
              <a:rPr lang="ru-RU" sz="1100" dirty="0"/>
              <a:t> движения</a:t>
            </a:r>
            <a:endParaRPr lang="ru-RU" sz="600" dirty="0"/>
          </a:p>
        </p:txBody>
      </p:sp>
      <p:sp>
        <p:nvSpPr>
          <p:cNvPr id="592" name="Прямоугольник 591">
            <a:extLst>
              <a:ext uri="{FF2B5EF4-FFF2-40B4-BE49-F238E27FC236}">
                <a16:creationId xmlns:a16="http://schemas.microsoft.com/office/drawing/2014/main" id="{4F0BAF26-B62A-42F2-AAAC-A5821948FF13}"/>
              </a:ext>
            </a:extLst>
          </p:cNvPr>
          <p:cNvSpPr/>
          <p:nvPr/>
        </p:nvSpPr>
        <p:spPr>
          <a:xfrm>
            <a:off x="25136780" y="2637112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Подтвердить верность короне</a:t>
            </a:r>
            <a:endParaRPr lang="ru-RU" sz="600" dirty="0"/>
          </a:p>
        </p:txBody>
      </p:sp>
      <p:cxnSp>
        <p:nvCxnSpPr>
          <p:cNvPr id="594" name="Прямая со стрелкой 593">
            <a:extLst>
              <a:ext uri="{FF2B5EF4-FFF2-40B4-BE49-F238E27FC236}">
                <a16:creationId xmlns:a16="http://schemas.microsoft.com/office/drawing/2014/main" id="{06706161-0E25-461C-90D5-CA9032A6CDEA}"/>
              </a:ext>
            </a:extLst>
          </p:cNvPr>
          <p:cNvCxnSpPr>
            <a:cxnSpLocks/>
            <a:stCxn id="578" idx="2"/>
            <a:endCxn id="527" idx="0"/>
          </p:cNvCxnSpPr>
          <p:nvPr/>
        </p:nvCxnSpPr>
        <p:spPr>
          <a:xfrm>
            <a:off x="24299154" y="3268075"/>
            <a:ext cx="3654" cy="247922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Прямая со стрелкой 597">
            <a:extLst>
              <a:ext uri="{FF2B5EF4-FFF2-40B4-BE49-F238E27FC236}">
                <a16:creationId xmlns:a16="http://schemas.microsoft.com/office/drawing/2014/main" id="{EDB29044-4E2E-4C10-ACF4-E7FD563054AE}"/>
              </a:ext>
            </a:extLst>
          </p:cNvPr>
          <p:cNvCxnSpPr>
            <a:cxnSpLocks/>
            <a:stCxn id="373" idx="2"/>
            <a:endCxn id="592" idx="0"/>
          </p:cNvCxnSpPr>
          <p:nvPr/>
        </p:nvCxnSpPr>
        <p:spPr>
          <a:xfrm flipH="1">
            <a:off x="25709020" y="2200680"/>
            <a:ext cx="708" cy="4364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Прямоугольник 600">
            <a:extLst>
              <a:ext uri="{FF2B5EF4-FFF2-40B4-BE49-F238E27FC236}">
                <a16:creationId xmlns:a16="http://schemas.microsoft.com/office/drawing/2014/main" id="{D47C45E0-66F6-4CD0-A265-D92DB58B3396}"/>
              </a:ext>
            </a:extLst>
          </p:cNvPr>
          <p:cNvSpPr/>
          <p:nvPr/>
        </p:nvSpPr>
        <p:spPr>
          <a:xfrm>
            <a:off x="24509208" y="3639599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военные производства за счёт Союзников</a:t>
            </a:r>
            <a:endParaRPr lang="ru-RU" sz="600" dirty="0"/>
          </a:p>
        </p:txBody>
      </p:sp>
      <p:sp>
        <p:nvSpPr>
          <p:cNvPr id="606" name="Прямоугольник 605">
            <a:extLst>
              <a:ext uri="{FF2B5EF4-FFF2-40B4-BE49-F238E27FC236}">
                <a16:creationId xmlns:a16="http://schemas.microsoft.com/office/drawing/2014/main" id="{A23755C1-A1C9-4A09-8F3B-8D2AC4DA2F2F}"/>
              </a:ext>
            </a:extLst>
          </p:cNvPr>
          <p:cNvSpPr/>
          <p:nvPr/>
        </p:nvSpPr>
        <p:spPr>
          <a:xfrm>
            <a:off x="25929555" y="3636402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Южноафриканскую колонию</a:t>
            </a:r>
            <a:endParaRPr lang="ru-RU" sz="600" dirty="0"/>
          </a:p>
        </p:txBody>
      </p:sp>
      <p:cxnSp>
        <p:nvCxnSpPr>
          <p:cNvPr id="607" name="Shape 248">
            <a:extLst>
              <a:ext uri="{FF2B5EF4-FFF2-40B4-BE49-F238E27FC236}">
                <a16:creationId xmlns:a16="http://schemas.microsoft.com/office/drawing/2014/main" id="{4B533D0A-BB45-4477-8358-10D0CC22D297}"/>
              </a:ext>
            </a:extLst>
          </p:cNvPr>
          <p:cNvCxnSpPr>
            <a:cxnSpLocks/>
            <a:stCxn id="592" idx="2"/>
            <a:endCxn id="606" idx="0"/>
          </p:cNvCxnSpPr>
          <p:nvPr/>
        </p:nvCxnSpPr>
        <p:spPr>
          <a:xfrm rot="16200000" flipH="1">
            <a:off x="25925270" y="3059876"/>
            <a:ext cx="360275" cy="7927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Прямая соединительная линия 611">
            <a:extLst>
              <a:ext uri="{FF2B5EF4-FFF2-40B4-BE49-F238E27FC236}">
                <a16:creationId xmlns:a16="http://schemas.microsoft.com/office/drawing/2014/main" id="{DC58E5D0-09E9-4A0A-BD79-31A5256A67C7}"/>
              </a:ext>
            </a:extLst>
          </p:cNvPr>
          <p:cNvCxnSpPr>
            <a:cxnSpLocks/>
            <a:stCxn id="1478" idx="3"/>
            <a:endCxn id="371" idx="1"/>
          </p:cNvCxnSpPr>
          <p:nvPr/>
        </p:nvCxnSpPr>
        <p:spPr>
          <a:xfrm flipV="1">
            <a:off x="9026161" y="854098"/>
            <a:ext cx="11231629" cy="3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6" name="Прямоугольник 455">
            <a:extLst>
              <a:ext uri="{FF2B5EF4-FFF2-40B4-BE49-F238E27FC236}">
                <a16:creationId xmlns:a16="http://schemas.microsoft.com/office/drawing/2014/main" id="{28A2BF5F-378C-4F84-8146-F8961BF6714F}"/>
              </a:ext>
            </a:extLst>
          </p:cNvPr>
          <p:cNvSpPr/>
          <p:nvPr/>
        </p:nvSpPr>
        <p:spPr>
          <a:xfrm>
            <a:off x="14290746" y="2619379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Начать политику расовой сегрегации</a:t>
            </a:r>
            <a:endParaRPr lang="ru-RU" sz="600" dirty="0"/>
          </a:p>
        </p:txBody>
      </p:sp>
      <p:sp>
        <p:nvSpPr>
          <p:cNvPr id="457" name="Прямоугольник 456">
            <a:extLst>
              <a:ext uri="{FF2B5EF4-FFF2-40B4-BE49-F238E27FC236}">
                <a16:creationId xmlns:a16="http://schemas.microsoft.com/office/drawing/2014/main" id="{1B5DA701-B817-4BA2-834C-C3DE898771E3}"/>
              </a:ext>
            </a:extLst>
          </p:cNvPr>
          <p:cNvSpPr/>
          <p:nvPr/>
        </p:nvSpPr>
        <p:spPr>
          <a:xfrm>
            <a:off x="15152410" y="3630365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 о пропусках</a:t>
            </a:r>
          </a:p>
        </p:txBody>
      </p:sp>
      <p:sp>
        <p:nvSpPr>
          <p:cNvPr id="460" name="Прямоугольник 459">
            <a:extLst>
              <a:ext uri="{FF2B5EF4-FFF2-40B4-BE49-F238E27FC236}">
                <a16:creationId xmlns:a16="http://schemas.microsoft.com/office/drawing/2014/main" id="{0C77A95E-A62C-475E-82E1-7747A7F0A936}"/>
              </a:ext>
            </a:extLst>
          </p:cNvPr>
          <p:cNvSpPr/>
          <p:nvPr/>
        </p:nvSpPr>
        <p:spPr>
          <a:xfrm>
            <a:off x="13419889" y="4722515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Запрет межрасовых связей</a:t>
            </a:r>
          </a:p>
        </p:txBody>
      </p:sp>
      <p:sp>
        <p:nvSpPr>
          <p:cNvPr id="461" name="Прямоугольник 460">
            <a:extLst>
              <a:ext uri="{FF2B5EF4-FFF2-40B4-BE49-F238E27FC236}">
                <a16:creationId xmlns:a16="http://schemas.microsoft.com/office/drawing/2014/main" id="{15819AD8-8876-43C3-A4E3-D12F0AF558C6}"/>
              </a:ext>
            </a:extLst>
          </p:cNvPr>
          <p:cNvSpPr/>
          <p:nvPr/>
        </p:nvSpPr>
        <p:spPr>
          <a:xfrm>
            <a:off x="16827820" y="2610076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Поддержать </a:t>
            </a:r>
            <a:r>
              <a:rPr lang="ru-RU" sz="1100" dirty="0" err="1"/>
              <a:t>Оссевабрандваг</a:t>
            </a:r>
            <a:endParaRPr lang="ru-RU" sz="600" dirty="0"/>
          </a:p>
        </p:txBody>
      </p:sp>
      <p:sp>
        <p:nvSpPr>
          <p:cNvPr id="463" name="Прямоугольник 462">
            <a:extLst>
              <a:ext uri="{FF2B5EF4-FFF2-40B4-BE49-F238E27FC236}">
                <a16:creationId xmlns:a16="http://schemas.microsoft.com/office/drawing/2014/main" id="{2849860E-1D48-4EA1-8947-ED09D73A7620}"/>
              </a:ext>
            </a:extLst>
          </p:cNvPr>
          <p:cNvSpPr/>
          <p:nvPr/>
        </p:nvSpPr>
        <p:spPr>
          <a:xfrm>
            <a:off x="13423445" y="3626808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Запретить чёрные профсоюзы</a:t>
            </a:r>
          </a:p>
        </p:txBody>
      </p:sp>
      <p:sp>
        <p:nvSpPr>
          <p:cNvPr id="464" name="Прямоугольник 463">
            <a:extLst>
              <a:ext uri="{FF2B5EF4-FFF2-40B4-BE49-F238E27FC236}">
                <a16:creationId xmlns:a16="http://schemas.microsoft.com/office/drawing/2014/main" id="{004818BC-4001-42DD-B3DE-24E563D64E52}"/>
              </a:ext>
            </a:extLst>
          </p:cNvPr>
          <p:cNvSpPr/>
          <p:nvPr/>
        </p:nvSpPr>
        <p:spPr>
          <a:xfrm>
            <a:off x="13425264" y="5761522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 о самоуправлении банту</a:t>
            </a:r>
          </a:p>
        </p:txBody>
      </p:sp>
      <p:cxnSp>
        <p:nvCxnSpPr>
          <p:cNvPr id="465" name="Прямая со стрелкой 464">
            <a:extLst>
              <a:ext uri="{FF2B5EF4-FFF2-40B4-BE49-F238E27FC236}">
                <a16:creationId xmlns:a16="http://schemas.microsoft.com/office/drawing/2014/main" id="{F11CC0B7-C6D7-4A47-8E2C-45AFEEF2C44F}"/>
              </a:ext>
            </a:extLst>
          </p:cNvPr>
          <p:cNvCxnSpPr>
            <a:cxnSpLocks/>
            <a:stCxn id="461" idx="2"/>
            <a:endCxn id="541" idx="0"/>
          </p:cNvCxnSpPr>
          <p:nvPr/>
        </p:nvCxnSpPr>
        <p:spPr>
          <a:xfrm>
            <a:off x="17400060" y="3249091"/>
            <a:ext cx="4703" cy="3905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id="{EA4BB7EB-7592-47EF-AC8C-1DB8DE02443B}"/>
              </a:ext>
            </a:extLst>
          </p:cNvPr>
          <p:cNvSpPr/>
          <p:nvPr/>
        </p:nvSpPr>
        <p:spPr>
          <a:xfrm>
            <a:off x="15146828" y="576152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нового монарха</a:t>
            </a:r>
            <a:endParaRPr lang="ru-RU" sz="600" dirty="0"/>
          </a:p>
        </p:txBody>
      </p:sp>
      <p:sp>
        <p:nvSpPr>
          <p:cNvPr id="476" name="Прямоугольник 475">
            <a:extLst>
              <a:ext uri="{FF2B5EF4-FFF2-40B4-BE49-F238E27FC236}">
                <a16:creationId xmlns:a16="http://schemas.microsoft.com/office/drawing/2014/main" id="{EA057CC5-CBC0-4454-A91C-F5D916191492}"/>
              </a:ext>
            </a:extLst>
          </p:cNvPr>
          <p:cNvSpPr/>
          <p:nvPr/>
        </p:nvSpPr>
        <p:spPr>
          <a:xfrm>
            <a:off x="16793782" y="576152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Референдум о Республике</a:t>
            </a:r>
            <a:endParaRPr lang="ru-RU" sz="600" dirty="0"/>
          </a:p>
        </p:txBody>
      </p:sp>
      <p:cxnSp>
        <p:nvCxnSpPr>
          <p:cNvPr id="479" name="Прямая соединительная линия 478">
            <a:extLst>
              <a:ext uri="{FF2B5EF4-FFF2-40B4-BE49-F238E27FC236}">
                <a16:creationId xmlns:a16="http://schemas.microsoft.com/office/drawing/2014/main" id="{F7E28F68-47E4-4628-99D2-85B6052C5331}"/>
              </a:ext>
            </a:extLst>
          </p:cNvPr>
          <p:cNvCxnSpPr>
            <a:cxnSpLocks/>
            <a:stCxn id="475" idx="3"/>
            <a:endCxn id="476" idx="1"/>
          </p:cNvCxnSpPr>
          <p:nvPr/>
        </p:nvCxnSpPr>
        <p:spPr>
          <a:xfrm>
            <a:off x="16291308" y="6081030"/>
            <a:ext cx="50247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3" name="Shape 248">
            <a:extLst>
              <a:ext uri="{FF2B5EF4-FFF2-40B4-BE49-F238E27FC236}">
                <a16:creationId xmlns:a16="http://schemas.microsoft.com/office/drawing/2014/main" id="{8FBF95FA-782B-44E5-8A5B-535BAD20D56C}"/>
              </a:ext>
            </a:extLst>
          </p:cNvPr>
          <p:cNvCxnSpPr>
            <a:cxnSpLocks/>
            <a:stCxn id="475" idx="2"/>
            <a:endCxn id="546" idx="0"/>
          </p:cNvCxnSpPr>
          <p:nvPr/>
        </p:nvCxnSpPr>
        <p:spPr>
          <a:xfrm rot="16200000" flipH="1">
            <a:off x="16371088" y="5748517"/>
            <a:ext cx="347870" cy="16519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>
            <a:extLst>
              <a:ext uri="{FF2B5EF4-FFF2-40B4-BE49-F238E27FC236}">
                <a16:creationId xmlns:a16="http://schemas.microsoft.com/office/drawing/2014/main" id="{DF3711AB-6295-410A-9A2A-94423B778B58}"/>
              </a:ext>
            </a:extLst>
          </p:cNvPr>
          <p:cNvCxnSpPr>
            <a:cxnSpLocks/>
            <a:stCxn id="476" idx="2"/>
            <a:endCxn id="547" idx="0"/>
          </p:cNvCxnSpPr>
          <p:nvPr/>
        </p:nvCxnSpPr>
        <p:spPr>
          <a:xfrm rot="5400000">
            <a:off x="16367107" y="5749491"/>
            <a:ext cx="347869" cy="16499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Прямая со стрелкой 487">
            <a:extLst>
              <a:ext uri="{FF2B5EF4-FFF2-40B4-BE49-F238E27FC236}">
                <a16:creationId xmlns:a16="http://schemas.microsoft.com/office/drawing/2014/main" id="{A58FD799-D13A-45C5-B00A-AD633F89DE28}"/>
              </a:ext>
            </a:extLst>
          </p:cNvPr>
          <p:cNvCxnSpPr>
            <a:cxnSpLocks/>
            <a:stCxn id="475" idx="2"/>
            <a:endCxn id="547" idx="0"/>
          </p:cNvCxnSpPr>
          <p:nvPr/>
        </p:nvCxnSpPr>
        <p:spPr>
          <a:xfrm flipH="1">
            <a:off x="15716059" y="6400537"/>
            <a:ext cx="3009" cy="34787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Прямая со стрелкой 490">
            <a:extLst>
              <a:ext uri="{FF2B5EF4-FFF2-40B4-BE49-F238E27FC236}">
                <a16:creationId xmlns:a16="http://schemas.microsoft.com/office/drawing/2014/main" id="{EBA5CF81-C209-4598-A828-02270094403C}"/>
              </a:ext>
            </a:extLst>
          </p:cNvPr>
          <p:cNvCxnSpPr>
            <a:cxnSpLocks/>
            <a:stCxn id="476" idx="2"/>
            <a:endCxn id="546" idx="0"/>
          </p:cNvCxnSpPr>
          <p:nvPr/>
        </p:nvCxnSpPr>
        <p:spPr>
          <a:xfrm>
            <a:off x="17366022" y="6400538"/>
            <a:ext cx="4956" cy="34786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 стрелкой 496">
            <a:extLst>
              <a:ext uri="{FF2B5EF4-FFF2-40B4-BE49-F238E27FC236}">
                <a16:creationId xmlns:a16="http://schemas.microsoft.com/office/drawing/2014/main" id="{34F15633-B4F3-48F0-AC05-468962251F5B}"/>
              </a:ext>
            </a:extLst>
          </p:cNvPr>
          <p:cNvCxnSpPr>
            <a:cxnSpLocks/>
            <a:stCxn id="374" idx="2"/>
            <a:endCxn id="456" idx="0"/>
          </p:cNvCxnSpPr>
          <p:nvPr/>
        </p:nvCxnSpPr>
        <p:spPr>
          <a:xfrm>
            <a:off x="14858390" y="2196514"/>
            <a:ext cx="4596" cy="4228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hape 248">
            <a:extLst>
              <a:ext uri="{FF2B5EF4-FFF2-40B4-BE49-F238E27FC236}">
                <a16:creationId xmlns:a16="http://schemas.microsoft.com/office/drawing/2014/main" id="{8C72DC34-36C6-46A5-ABF6-9F61AF0FD429}"/>
              </a:ext>
            </a:extLst>
          </p:cNvPr>
          <p:cNvCxnSpPr>
            <a:cxnSpLocks/>
            <a:stCxn id="456" idx="2"/>
            <a:endCxn id="457" idx="0"/>
          </p:cNvCxnSpPr>
          <p:nvPr/>
        </p:nvCxnSpPr>
        <p:spPr>
          <a:xfrm rot="16200000" flipH="1">
            <a:off x="15107833" y="3013547"/>
            <a:ext cx="371971" cy="8616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hape 248">
            <a:extLst>
              <a:ext uri="{FF2B5EF4-FFF2-40B4-BE49-F238E27FC236}">
                <a16:creationId xmlns:a16="http://schemas.microsoft.com/office/drawing/2014/main" id="{A121FFAE-0470-41CC-9114-DD7AC13812F1}"/>
              </a:ext>
            </a:extLst>
          </p:cNvPr>
          <p:cNvCxnSpPr>
            <a:cxnSpLocks/>
            <a:stCxn id="456" idx="2"/>
            <a:endCxn id="463" idx="0"/>
          </p:cNvCxnSpPr>
          <p:nvPr/>
        </p:nvCxnSpPr>
        <p:spPr>
          <a:xfrm rot="5400000">
            <a:off x="14245129" y="3008951"/>
            <a:ext cx="368414" cy="8673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hape 248">
            <a:extLst>
              <a:ext uri="{FF2B5EF4-FFF2-40B4-BE49-F238E27FC236}">
                <a16:creationId xmlns:a16="http://schemas.microsoft.com/office/drawing/2014/main" id="{F3D78281-0A14-44AC-A4E1-4D79BAECC030}"/>
              </a:ext>
            </a:extLst>
          </p:cNvPr>
          <p:cNvCxnSpPr>
            <a:cxnSpLocks/>
            <a:stCxn id="457" idx="2"/>
            <a:endCxn id="460" idx="0"/>
          </p:cNvCxnSpPr>
          <p:nvPr/>
        </p:nvCxnSpPr>
        <p:spPr>
          <a:xfrm rot="5400000">
            <a:off x="14631823" y="3629687"/>
            <a:ext cx="453135" cy="17325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>
            <a:extLst>
              <a:ext uri="{FF2B5EF4-FFF2-40B4-BE49-F238E27FC236}">
                <a16:creationId xmlns:a16="http://schemas.microsoft.com/office/drawing/2014/main" id="{8902BB0C-400B-4FF7-AE56-388E9650C661}"/>
              </a:ext>
            </a:extLst>
          </p:cNvPr>
          <p:cNvCxnSpPr>
            <a:cxnSpLocks/>
            <a:stCxn id="463" idx="2"/>
            <a:endCxn id="460" idx="0"/>
          </p:cNvCxnSpPr>
          <p:nvPr/>
        </p:nvCxnSpPr>
        <p:spPr>
          <a:xfrm rot="5400000">
            <a:off x="13765561" y="4492391"/>
            <a:ext cx="456692" cy="3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 стрелкой 512">
            <a:extLst>
              <a:ext uri="{FF2B5EF4-FFF2-40B4-BE49-F238E27FC236}">
                <a16:creationId xmlns:a16="http://schemas.microsoft.com/office/drawing/2014/main" id="{D1FF4524-D26F-40A9-B597-987EF3CD21A8}"/>
              </a:ext>
            </a:extLst>
          </p:cNvPr>
          <p:cNvCxnSpPr>
            <a:cxnSpLocks/>
            <a:stCxn id="460" idx="2"/>
            <a:endCxn id="464" idx="0"/>
          </p:cNvCxnSpPr>
          <p:nvPr/>
        </p:nvCxnSpPr>
        <p:spPr>
          <a:xfrm>
            <a:off x="13992129" y="5361530"/>
            <a:ext cx="5375" cy="3999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>
            <a:extLst>
              <a:ext uri="{FF2B5EF4-FFF2-40B4-BE49-F238E27FC236}">
                <a16:creationId xmlns:a16="http://schemas.microsoft.com/office/drawing/2014/main" id="{3667B001-3F09-4A47-B59C-8D2E3E46347E}"/>
              </a:ext>
            </a:extLst>
          </p:cNvPr>
          <p:cNvSpPr/>
          <p:nvPr/>
        </p:nvSpPr>
        <p:spPr>
          <a:xfrm>
            <a:off x="25266524" y="4739837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Защита интересов в Африке</a:t>
            </a:r>
            <a:endParaRPr lang="ru-RU" sz="600" dirty="0"/>
          </a:p>
        </p:txBody>
      </p:sp>
      <p:sp>
        <p:nvSpPr>
          <p:cNvPr id="522" name="Прямоугольник 521">
            <a:extLst>
              <a:ext uri="{FF2B5EF4-FFF2-40B4-BE49-F238E27FC236}">
                <a16:creationId xmlns:a16="http://schemas.microsoft.com/office/drawing/2014/main" id="{BC0E7853-E2E9-4615-BF97-893DD896C6D7}"/>
              </a:ext>
            </a:extLst>
          </p:cNvPr>
          <p:cNvSpPr/>
          <p:nvPr/>
        </p:nvSpPr>
        <p:spPr>
          <a:xfrm>
            <a:off x="11116402" y="2614683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Поддержка голландской реформаторской церкви</a:t>
            </a:r>
          </a:p>
        </p:txBody>
      </p:sp>
      <p:sp>
        <p:nvSpPr>
          <p:cNvPr id="526" name="Прямоугольник 525">
            <a:extLst>
              <a:ext uri="{FF2B5EF4-FFF2-40B4-BE49-F238E27FC236}">
                <a16:creationId xmlns:a16="http://schemas.microsoft.com/office/drawing/2014/main" id="{1C034169-5937-454C-A030-849E20FA982B}"/>
              </a:ext>
            </a:extLst>
          </p:cNvPr>
          <p:cNvSpPr/>
          <p:nvPr/>
        </p:nvSpPr>
        <p:spPr>
          <a:xfrm>
            <a:off x="11116402" y="5744222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влияние в Бельгийском Конго</a:t>
            </a:r>
          </a:p>
        </p:txBody>
      </p:sp>
      <p:sp>
        <p:nvSpPr>
          <p:cNvPr id="529" name="Прямоугольник 528">
            <a:extLst>
              <a:ext uri="{FF2B5EF4-FFF2-40B4-BE49-F238E27FC236}">
                <a16:creationId xmlns:a16="http://schemas.microsoft.com/office/drawing/2014/main" id="{97F1DBFE-13A5-4E8F-9123-BDDFF6326F48}"/>
              </a:ext>
            </a:extLst>
          </p:cNvPr>
          <p:cNvSpPr/>
          <p:nvPr/>
        </p:nvSpPr>
        <p:spPr>
          <a:xfrm>
            <a:off x="11111252" y="3639595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Власть белой расы</a:t>
            </a:r>
          </a:p>
        </p:txBody>
      </p:sp>
      <p:sp>
        <p:nvSpPr>
          <p:cNvPr id="530" name="Прямоугольник 529">
            <a:extLst>
              <a:ext uri="{FF2B5EF4-FFF2-40B4-BE49-F238E27FC236}">
                <a16:creationId xmlns:a16="http://schemas.microsoft.com/office/drawing/2014/main" id="{83A1BBB5-17DB-4F5C-920E-E5BEAC61411D}"/>
              </a:ext>
            </a:extLst>
          </p:cNvPr>
          <p:cNvSpPr/>
          <p:nvPr/>
        </p:nvSpPr>
        <p:spPr>
          <a:xfrm>
            <a:off x="10280585" y="4722515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влияние в Северной Родезии</a:t>
            </a:r>
          </a:p>
        </p:txBody>
      </p:sp>
      <p:sp>
        <p:nvSpPr>
          <p:cNvPr id="533" name="Прямоугольник 532">
            <a:extLst>
              <a:ext uri="{FF2B5EF4-FFF2-40B4-BE49-F238E27FC236}">
                <a16:creationId xmlns:a16="http://schemas.microsoft.com/office/drawing/2014/main" id="{0F0C25E8-4EFC-4209-93F3-32E1253E8926}"/>
              </a:ext>
            </a:extLst>
          </p:cNvPr>
          <p:cNvSpPr/>
          <p:nvPr/>
        </p:nvSpPr>
        <p:spPr>
          <a:xfrm>
            <a:off x="11987475" y="4726689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влияние в Анголе</a:t>
            </a:r>
          </a:p>
        </p:txBody>
      </p:sp>
      <p:cxnSp>
        <p:nvCxnSpPr>
          <p:cNvPr id="535" name="Shape 248">
            <a:extLst>
              <a:ext uri="{FF2B5EF4-FFF2-40B4-BE49-F238E27FC236}">
                <a16:creationId xmlns:a16="http://schemas.microsoft.com/office/drawing/2014/main" id="{C4998F04-AA3E-45C5-9F7A-F02D4102EBA1}"/>
              </a:ext>
            </a:extLst>
          </p:cNvPr>
          <p:cNvCxnSpPr>
            <a:cxnSpLocks/>
            <a:stCxn id="522" idx="2"/>
            <a:endCxn id="530" idx="0"/>
          </p:cNvCxnSpPr>
          <p:nvPr/>
        </p:nvCxnSpPr>
        <p:spPr>
          <a:xfrm rot="5400000">
            <a:off x="10536326" y="3570198"/>
            <a:ext cx="1468817" cy="835817"/>
          </a:xfrm>
          <a:prstGeom prst="bentConnector3">
            <a:avLst>
              <a:gd name="adj1" fmla="val 1335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>
            <a:extLst>
              <a:ext uri="{FF2B5EF4-FFF2-40B4-BE49-F238E27FC236}">
                <a16:creationId xmlns:a16="http://schemas.microsoft.com/office/drawing/2014/main" id="{C1BC724A-B217-41C7-9F3C-749084997754}"/>
              </a:ext>
            </a:extLst>
          </p:cNvPr>
          <p:cNvCxnSpPr>
            <a:cxnSpLocks/>
            <a:stCxn id="1478" idx="2"/>
            <a:endCxn id="1491" idx="0"/>
          </p:cNvCxnSpPr>
          <p:nvPr/>
        </p:nvCxnSpPr>
        <p:spPr>
          <a:xfrm rot="5400000">
            <a:off x="7856837" y="973922"/>
            <a:ext cx="385531" cy="7969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hape 248">
            <a:extLst>
              <a:ext uri="{FF2B5EF4-FFF2-40B4-BE49-F238E27FC236}">
                <a16:creationId xmlns:a16="http://schemas.microsoft.com/office/drawing/2014/main" id="{DC68538B-B797-4A2D-AC8D-B51B93BBA60B}"/>
              </a:ext>
            </a:extLst>
          </p:cNvPr>
          <p:cNvCxnSpPr>
            <a:cxnSpLocks/>
            <a:stCxn id="1478" idx="2"/>
            <a:endCxn id="1492" idx="0"/>
          </p:cNvCxnSpPr>
          <p:nvPr/>
        </p:nvCxnSpPr>
        <p:spPr>
          <a:xfrm rot="16200000" flipH="1">
            <a:off x="9049834" y="577918"/>
            <a:ext cx="386420" cy="15898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>
            <a:extLst>
              <a:ext uri="{FF2B5EF4-FFF2-40B4-BE49-F238E27FC236}">
                <a16:creationId xmlns:a16="http://schemas.microsoft.com/office/drawing/2014/main" id="{80257EB4-212C-4EBC-89D8-1606CA2230C9}"/>
              </a:ext>
            </a:extLst>
          </p:cNvPr>
          <p:cNvCxnSpPr>
            <a:cxnSpLocks/>
            <a:stCxn id="1478" idx="2"/>
            <a:endCxn id="1497" idx="0"/>
          </p:cNvCxnSpPr>
          <p:nvPr/>
        </p:nvCxnSpPr>
        <p:spPr>
          <a:xfrm rot="16200000" flipH="1">
            <a:off x="9847088" y="-219336"/>
            <a:ext cx="387744" cy="31857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Прямая со стрелкой 563">
            <a:extLst>
              <a:ext uri="{FF2B5EF4-FFF2-40B4-BE49-F238E27FC236}">
                <a16:creationId xmlns:a16="http://schemas.microsoft.com/office/drawing/2014/main" id="{80D95E23-0671-46A7-8E45-0C80FB9206EE}"/>
              </a:ext>
            </a:extLst>
          </p:cNvPr>
          <p:cNvCxnSpPr>
            <a:cxnSpLocks/>
            <a:stCxn id="1492" idx="2"/>
            <a:endCxn id="1495" idx="0"/>
          </p:cNvCxnSpPr>
          <p:nvPr/>
        </p:nvCxnSpPr>
        <p:spPr>
          <a:xfrm>
            <a:off x="10037990" y="2209886"/>
            <a:ext cx="5882" cy="392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>
            <a:extLst>
              <a:ext uri="{FF2B5EF4-FFF2-40B4-BE49-F238E27FC236}">
                <a16:creationId xmlns:a16="http://schemas.microsoft.com/office/drawing/2014/main" id="{C5ADA548-AD2B-47AE-87A4-D1FCB87B92E5}"/>
              </a:ext>
            </a:extLst>
          </p:cNvPr>
          <p:cNvCxnSpPr>
            <a:cxnSpLocks/>
            <a:stCxn id="1492" idx="2"/>
            <a:endCxn id="1479" idx="0"/>
          </p:cNvCxnSpPr>
          <p:nvPr/>
        </p:nvCxnSpPr>
        <p:spPr>
          <a:xfrm rot="5400000">
            <a:off x="9047759" y="1610227"/>
            <a:ext cx="390572" cy="15898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>
            <a:extLst>
              <a:ext uri="{FF2B5EF4-FFF2-40B4-BE49-F238E27FC236}">
                <a16:creationId xmlns:a16="http://schemas.microsoft.com/office/drawing/2014/main" id="{D1455635-5F82-4B52-A9F6-1EFAD76D6102}"/>
              </a:ext>
            </a:extLst>
          </p:cNvPr>
          <p:cNvCxnSpPr>
            <a:cxnSpLocks/>
            <a:stCxn id="1479" idx="2"/>
            <a:endCxn id="1481" idx="0"/>
          </p:cNvCxnSpPr>
          <p:nvPr/>
        </p:nvCxnSpPr>
        <p:spPr>
          <a:xfrm rot="5400000">
            <a:off x="8248498" y="3439993"/>
            <a:ext cx="394073" cy="5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hape 248">
            <a:extLst>
              <a:ext uri="{FF2B5EF4-FFF2-40B4-BE49-F238E27FC236}">
                <a16:creationId xmlns:a16="http://schemas.microsoft.com/office/drawing/2014/main" id="{E7623CB1-3663-4CEE-99B9-73155A0DEE31}"/>
              </a:ext>
            </a:extLst>
          </p:cNvPr>
          <p:cNvCxnSpPr>
            <a:cxnSpLocks/>
            <a:stCxn id="1481" idx="2"/>
            <a:endCxn id="1482" idx="0"/>
          </p:cNvCxnSpPr>
          <p:nvPr/>
        </p:nvCxnSpPr>
        <p:spPr>
          <a:xfrm rot="5400000">
            <a:off x="7834709" y="4111230"/>
            <a:ext cx="434831" cy="7816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hape 248">
            <a:extLst>
              <a:ext uri="{FF2B5EF4-FFF2-40B4-BE49-F238E27FC236}">
                <a16:creationId xmlns:a16="http://schemas.microsoft.com/office/drawing/2014/main" id="{A683FB23-0B28-496E-AFA7-73038C289065}"/>
              </a:ext>
            </a:extLst>
          </p:cNvPr>
          <p:cNvCxnSpPr>
            <a:cxnSpLocks/>
            <a:stCxn id="1481" idx="2"/>
            <a:endCxn id="1483" idx="0"/>
          </p:cNvCxnSpPr>
          <p:nvPr/>
        </p:nvCxnSpPr>
        <p:spPr>
          <a:xfrm rot="16200000" flipH="1">
            <a:off x="8632595" y="4095031"/>
            <a:ext cx="434831" cy="814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hape 248">
            <a:extLst>
              <a:ext uri="{FF2B5EF4-FFF2-40B4-BE49-F238E27FC236}">
                <a16:creationId xmlns:a16="http://schemas.microsoft.com/office/drawing/2014/main" id="{21EC61F7-2DA9-4B4A-AF33-3D827ACA108D}"/>
              </a:ext>
            </a:extLst>
          </p:cNvPr>
          <p:cNvCxnSpPr>
            <a:cxnSpLocks/>
            <a:stCxn id="1491" idx="2"/>
            <a:endCxn id="1498" idx="0"/>
          </p:cNvCxnSpPr>
          <p:nvPr/>
        </p:nvCxnSpPr>
        <p:spPr>
          <a:xfrm rot="5400000">
            <a:off x="7051842" y="2007791"/>
            <a:ext cx="396805" cy="80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hape 248">
            <a:extLst>
              <a:ext uri="{FF2B5EF4-FFF2-40B4-BE49-F238E27FC236}">
                <a16:creationId xmlns:a16="http://schemas.microsoft.com/office/drawing/2014/main" id="{74793B4E-9525-4519-9F3C-E6BB01646ED3}"/>
              </a:ext>
            </a:extLst>
          </p:cNvPr>
          <p:cNvCxnSpPr>
            <a:cxnSpLocks/>
            <a:stCxn id="1491" idx="2"/>
            <a:endCxn id="1479" idx="0"/>
          </p:cNvCxnSpPr>
          <p:nvPr/>
        </p:nvCxnSpPr>
        <p:spPr>
          <a:xfrm rot="16200000" flipH="1">
            <a:off x="7854497" y="2006855"/>
            <a:ext cx="390209" cy="7969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 стрелкой 596">
            <a:extLst>
              <a:ext uri="{FF2B5EF4-FFF2-40B4-BE49-F238E27FC236}">
                <a16:creationId xmlns:a16="http://schemas.microsoft.com/office/drawing/2014/main" id="{D2FC7D54-C8E4-49D5-913D-880ACF3EE101}"/>
              </a:ext>
            </a:extLst>
          </p:cNvPr>
          <p:cNvCxnSpPr>
            <a:cxnSpLocks/>
            <a:stCxn id="1498" idx="2"/>
            <a:endCxn id="1493" idx="0"/>
          </p:cNvCxnSpPr>
          <p:nvPr/>
        </p:nvCxnSpPr>
        <p:spPr>
          <a:xfrm>
            <a:off x="6849383" y="3252118"/>
            <a:ext cx="1484" cy="3914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hape 248">
            <a:extLst>
              <a:ext uri="{FF2B5EF4-FFF2-40B4-BE49-F238E27FC236}">
                <a16:creationId xmlns:a16="http://schemas.microsoft.com/office/drawing/2014/main" id="{C1C8343A-3D00-48DA-A4DA-E689A385E7CE}"/>
              </a:ext>
            </a:extLst>
          </p:cNvPr>
          <p:cNvCxnSpPr>
            <a:cxnSpLocks/>
            <a:stCxn id="1478" idx="2"/>
            <a:endCxn id="1494" idx="0"/>
          </p:cNvCxnSpPr>
          <p:nvPr/>
        </p:nvCxnSpPr>
        <p:spPr>
          <a:xfrm rot="5400000">
            <a:off x="6661767" y="-225632"/>
            <a:ext cx="381047" cy="31916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>
            <a:extLst>
              <a:ext uri="{FF2B5EF4-FFF2-40B4-BE49-F238E27FC236}">
                <a16:creationId xmlns:a16="http://schemas.microsoft.com/office/drawing/2014/main" id="{6C93937D-D13B-4584-A40D-72AF2AFC98D4}"/>
              </a:ext>
            </a:extLst>
          </p:cNvPr>
          <p:cNvCxnSpPr>
            <a:cxnSpLocks/>
            <a:stCxn id="1494" idx="2"/>
            <a:endCxn id="1496" idx="0"/>
          </p:cNvCxnSpPr>
          <p:nvPr/>
        </p:nvCxnSpPr>
        <p:spPr>
          <a:xfrm flipH="1">
            <a:off x="5252139" y="2205765"/>
            <a:ext cx="4341" cy="4012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Прямая со стрелкой 607">
            <a:extLst>
              <a:ext uri="{FF2B5EF4-FFF2-40B4-BE49-F238E27FC236}">
                <a16:creationId xmlns:a16="http://schemas.microsoft.com/office/drawing/2014/main" id="{98818FEB-B53B-4F52-864C-BA37987DC1B6}"/>
              </a:ext>
            </a:extLst>
          </p:cNvPr>
          <p:cNvCxnSpPr>
            <a:cxnSpLocks/>
            <a:stCxn id="1496" idx="2"/>
            <a:endCxn id="1499" idx="0"/>
          </p:cNvCxnSpPr>
          <p:nvPr/>
        </p:nvCxnSpPr>
        <p:spPr>
          <a:xfrm flipH="1">
            <a:off x="5249274" y="3252118"/>
            <a:ext cx="2865" cy="3988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hape 248">
            <a:extLst>
              <a:ext uri="{FF2B5EF4-FFF2-40B4-BE49-F238E27FC236}">
                <a16:creationId xmlns:a16="http://schemas.microsoft.com/office/drawing/2014/main" id="{96CCC7CD-EF07-42F8-9939-9074345BF0A9}"/>
              </a:ext>
            </a:extLst>
          </p:cNvPr>
          <p:cNvCxnSpPr>
            <a:cxnSpLocks/>
            <a:stCxn id="374" idx="2"/>
            <a:endCxn id="522" idx="0"/>
          </p:cNvCxnSpPr>
          <p:nvPr/>
        </p:nvCxnSpPr>
        <p:spPr>
          <a:xfrm rot="5400000">
            <a:off x="13064432" y="820724"/>
            <a:ext cx="418169" cy="31697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hape 248">
            <a:extLst>
              <a:ext uri="{FF2B5EF4-FFF2-40B4-BE49-F238E27FC236}">
                <a16:creationId xmlns:a16="http://schemas.microsoft.com/office/drawing/2014/main" id="{D097A801-8E81-4EA2-A820-C25FA5AA5D1B}"/>
              </a:ext>
            </a:extLst>
          </p:cNvPr>
          <p:cNvCxnSpPr>
            <a:cxnSpLocks/>
            <a:stCxn id="1492" idx="2"/>
            <a:endCxn id="522" idx="0"/>
          </p:cNvCxnSpPr>
          <p:nvPr/>
        </p:nvCxnSpPr>
        <p:spPr>
          <a:xfrm rot="16200000" flipH="1">
            <a:off x="10660918" y="1586958"/>
            <a:ext cx="404797" cy="1650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hape 248">
            <a:extLst>
              <a:ext uri="{FF2B5EF4-FFF2-40B4-BE49-F238E27FC236}">
                <a16:creationId xmlns:a16="http://schemas.microsoft.com/office/drawing/2014/main" id="{EC04538E-25D4-455C-95C5-86492B54997D}"/>
              </a:ext>
            </a:extLst>
          </p:cNvPr>
          <p:cNvCxnSpPr>
            <a:cxnSpLocks/>
            <a:stCxn id="379" idx="2"/>
            <a:endCxn id="1198" idx="0"/>
          </p:cNvCxnSpPr>
          <p:nvPr/>
        </p:nvCxnSpPr>
        <p:spPr>
          <a:xfrm rot="16200000" flipH="1">
            <a:off x="14850147" y="10730351"/>
            <a:ext cx="361104" cy="15397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>
            <a:extLst>
              <a:ext uri="{FF2B5EF4-FFF2-40B4-BE49-F238E27FC236}">
                <a16:creationId xmlns:a16="http://schemas.microsoft.com/office/drawing/2014/main" id="{04ED8F10-74FD-463A-9848-85086D7A0D44}"/>
              </a:ext>
            </a:extLst>
          </p:cNvPr>
          <p:cNvCxnSpPr>
            <a:cxnSpLocks/>
            <a:stCxn id="379" idx="2"/>
            <a:endCxn id="1254" idx="0"/>
          </p:cNvCxnSpPr>
          <p:nvPr/>
        </p:nvCxnSpPr>
        <p:spPr>
          <a:xfrm rot="16200000" flipH="1">
            <a:off x="17100136" y="8480362"/>
            <a:ext cx="367452" cy="60460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>
            <a:extLst>
              <a:ext uri="{FF2B5EF4-FFF2-40B4-BE49-F238E27FC236}">
                <a16:creationId xmlns:a16="http://schemas.microsoft.com/office/drawing/2014/main" id="{33660CDA-910E-4B75-A341-FC0CFC3CF7F1}"/>
              </a:ext>
            </a:extLst>
          </p:cNvPr>
          <p:cNvCxnSpPr>
            <a:cxnSpLocks/>
            <a:stCxn id="379" idx="2"/>
            <a:endCxn id="1303" idx="0"/>
          </p:cNvCxnSpPr>
          <p:nvPr/>
        </p:nvCxnSpPr>
        <p:spPr>
          <a:xfrm rot="16200000" flipH="1">
            <a:off x="20442772" y="5137726"/>
            <a:ext cx="363895" cy="127277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hape 248">
            <a:extLst>
              <a:ext uri="{FF2B5EF4-FFF2-40B4-BE49-F238E27FC236}">
                <a16:creationId xmlns:a16="http://schemas.microsoft.com/office/drawing/2014/main" id="{F991AF9D-2E75-4CF4-9E5A-D1B070E1EC42}"/>
              </a:ext>
            </a:extLst>
          </p:cNvPr>
          <p:cNvCxnSpPr>
            <a:cxnSpLocks/>
            <a:stCxn id="379" idx="2"/>
            <a:endCxn id="1193" idx="0"/>
          </p:cNvCxnSpPr>
          <p:nvPr/>
        </p:nvCxnSpPr>
        <p:spPr>
          <a:xfrm rot="5400000">
            <a:off x="13288791" y="10723238"/>
            <a:ext cx="375618" cy="156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hape 248">
            <a:extLst>
              <a:ext uri="{FF2B5EF4-FFF2-40B4-BE49-F238E27FC236}">
                <a16:creationId xmlns:a16="http://schemas.microsoft.com/office/drawing/2014/main" id="{96D6C161-390E-4A2C-879E-EBE8D071AE11}"/>
              </a:ext>
            </a:extLst>
          </p:cNvPr>
          <p:cNvCxnSpPr>
            <a:cxnSpLocks/>
            <a:stCxn id="379" idx="2"/>
            <a:endCxn id="1229" idx="0"/>
          </p:cNvCxnSpPr>
          <p:nvPr/>
        </p:nvCxnSpPr>
        <p:spPr>
          <a:xfrm rot="5400000">
            <a:off x="10555829" y="7970120"/>
            <a:ext cx="355462" cy="7054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hape 248">
            <a:extLst>
              <a:ext uri="{FF2B5EF4-FFF2-40B4-BE49-F238E27FC236}">
                <a16:creationId xmlns:a16="http://schemas.microsoft.com/office/drawing/2014/main" id="{4A830ECB-43C0-4D69-9314-E626E4B13C5D}"/>
              </a:ext>
            </a:extLst>
          </p:cNvPr>
          <p:cNvCxnSpPr>
            <a:cxnSpLocks/>
            <a:stCxn id="379" idx="2"/>
            <a:endCxn id="1389" idx="0"/>
          </p:cNvCxnSpPr>
          <p:nvPr/>
        </p:nvCxnSpPr>
        <p:spPr>
          <a:xfrm rot="5400000">
            <a:off x="8095656" y="5509945"/>
            <a:ext cx="355460" cy="119748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Прямая со стрелкой 510">
            <a:extLst>
              <a:ext uri="{FF2B5EF4-FFF2-40B4-BE49-F238E27FC236}">
                <a16:creationId xmlns:a16="http://schemas.microsoft.com/office/drawing/2014/main" id="{53F618F7-518D-4EC8-A7BB-CFF2E4F4B0C7}"/>
              </a:ext>
            </a:extLst>
          </p:cNvPr>
          <p:cNvCxnSpPr>
            <a:cxnSpLocks/>
            <a:stCxn id="522" idx="2"/>
            <a:endCxn id="529" idx="0"/>
          </p:cNvCxnSpPr>
          <p:nvPr/>
        </p:nvCxnSpPr>
        <p:spPr>
          <a:xfrm flipH="1">
            <a:off x="11683492" y="3253698"/>
            <a:ext cx="5150" cy="385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hape 248">
            <a:extLst>
              <a:ext uri="{FF2B5EF4-FFF2-40B4-BE49-F238E27FC236}">
                <a16:creationId xmlns:a16="http://schemas.microsoft.com/office/drawing/2014/main" id="{F278AE04-96EB-4453-8132-80DF923E889E}"/>
              </a:ext>
            </a:extLst>
          </p:cNvPr>
          <p:cNvCxnSpPr>
            <a:cxnSpLocks/>
            <a:stCxn id="541" idx="2"/>
            <a:endCxn id="625" idx="0"/>
          </p:cNvCxnSpPr>
          <p:nvPr/>
        </p:nvCxnSpPr>
        <p:spPr>
          <a:xfrm rot="16200000" flipH="1">
            <a:off x="18378478" y="3304894"/>
            <a:ext cx="1474837" cy="3422267"/>
          </a:xfrm>
          <a:prstGeom prst="bentConnector3">
            <a:avLst>
              <a:gd name="adj1" fmla="val 1512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Прямоугольник 523">
            <a:extLst>
              <a:ext uri="{FF2B5EF4-FFF2-40B4-BE49-F238E27FC236}">
                <a16:creationId xmlns:a16="http://schemas.microsoft.com/office/drawing/2014/main" id="{00F0A687-6923-4CC9-B7D1-0857321D5B1D}"/>
              </a:ext>
            </a:extLst>
          </p:cNvPr>
          <p:cNvSpPr/>
          <p:nvPr/>
        </p:nvSpPr>
        <p:spPr>
          <a:xfrm>
            <a:off x="9471506" y="3650974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100" dirty="0" err="1"/>
              <a:t>Stormjaers</a:t>
            </a:r>
            <a:r>
              <a:rPr lang="en-US" sz="1100" dirty="0"/>
              <a:t> ( </a:t>
            </a:r>
            <a:r>
              <a:rPr lang="ru-RU" sz="1100" dirty="0"/>
              <a:t>Охотники за бурями ) </a:t>
            </a:r>
            <a:r>
              <a:rPr lang="ru-RU" sz="200" dirty="0"/>
              <a:t>(военизированного крыла ОБ. Характер </a:t>
            </a:r>
            <a:r>
              <a:rPr lang="ru-RU" sz="200" dirty="0" err="1"/>
              <a:t>Stormjaers</a:t>
            </a:r>
            <a:r>
              <a:rPr lang="ru-RU" sz="200" dirty="0"/>
              <a:t> был подтвержден клятвой, которую приносили новые рекруты: «Если я отступлю, стреляйте в меня. Если я упаду, отомстите за меня. Если я атакую, следуйте за мной» ( африкаанс : </a:t>
            </a:r>
            <a:r>
              <a:rPr lang="ru-RU" sz="200" dirty="0" err="1"/>
              <a:t>As</a:t>
            </a:r>
            <a:r>
              <a:rPr lang="ru-RU" sz="200" dirty="0"/>
              <a:t> </a:t>
            </a:r>
            <a:r>
              <a:rPr lang="ru-RU" sz="200" dirty="0" err="1"/>
              <a:t>ek</a:t>
            </a:r>
            <a:r>
              <a:rPr lang="ru-RU" sz="200" dirty="0"/>
              <a:t> </a:t>
            </a:r>
            <a:r>
              <a:rPr lang="ru-RU" sz="200" dirty="0" err="1"/>
              <a:t>omdraai</a:t>
            </a:r>
            <a:r>
              <a:rPr lang="ru-RU" sz="200" dirty="0"/>
              <a:t>, </a:t>
            </a:r>
            <a:r>
              <a:rPr lang="ru-RU" sz="200" dirty="0" err="1"/>
              <a:t>skiet</a:t>
            </a:r>
            <a:r>
              <a:rPr lang="ru-RU" sz="200" dirty="0"/>
              <a:t> </a:t>
            </a:r>
            <a:r>
              <a:rPr lang="ru-RU" sz="200" dirty="0" err="1"/>
              <a:t>my</a:t>
            </a:r>
            <a:r>
              <a:rPr lang="ru-RU" sz="200" dirty="0"/>
              <a:t>. </a:t>
            </a:r>
            <a:r>
              <a:rPr lang="ru-RU" sz="200" dirty="0" err="1"/>
              <a:t>As</a:t>
            </a:r>
            <a:r>
              <a:rPr lang="ru-RU" sz="200" dirty="0"/>
              <a:t> </a:t>
            </a:r>
            <a:r>
              <a:rPr lang="ru-RU" sz="200" dirty="0" err="1"/>
              <a:t>ek</a:t>
            </a:r>
            <a:r>
              <a:rPr lang="ru-RU" sz="200" dirty="0"/>
              <a:t> </a:t>
            </a:r>
            <a:r>
              <a:rPr lang="ru-RU" sz="200" dirty="0" err="1"/>
              <a:t>val</a:t>
            </a:r>
            <a:r>
              <a:rPr lang="ru-RU" sz="200" dirty="0"/>
              <a:t>, </a:t>
            </a:r>
            <a:r>
              <a:rPr lang="ru-RU" sz="200" dirty="0" err="1"/>
              <a:t>wrek</a:t>
            </a:r>
            <a:r>
              <a:rPr lang="ru-RU" sz="200" dirty="0"/>
              <a:t> </a:t>
            </a:r>
            <a:r>
              <a:rPr lang="ru-RU" sz="200" dirty="0" err="1"/>
              <a:t>my</a:t>
            </a:r>
            <a:r>
              <a:rPr lang="ru-RU" sz="200" dirty="0"/>
              <a:t>. </a:t>
            </a:r>
            <a:r>
              <a:rPr lang="ru-RU" sz="200" dirty="0" err="1"/>
              <a:t>As</a:t>
            </a:r>
            <a:r>
              <a:rPr lang="ru-RU" sz="200" dirty="0"/>
              <a:t> </a:t>
            </a:r>
            <a:r>
              <a:rPr lang="ru-RU" sz="200" dirty="0" err="1"/>
              <a:t>ek</a:t>
            </a:r>
            <a:r>
              <a:rPr lang="ru-RU" sz="200" dirty="0"/>
              <a:t> </a:t>
            </a:r>
            <a:r>
              <a:rPr lang="ru-RU" sz="200" dirty="0" err="1"/>
              <a:t>storm</a:t>
            </a:r>
            <a:r>
              <a:rPr lang="ru-RU" sz="200" dirty="0"/>
              <a:t>, </a:t>
            </a:r>
            <a:r>
              <a:rPr lang="ru-RU" sz="200" dirty="0" err="1"/>
              <a:t>volg</a:t>
            </a:r>
            <a:r>
              <a:rPr lang="ru-RU" sz="200" dirty="0"/>
              <a:t> </a:t>
            </a:r>
            <a:r>
              <a:rPr lang="ru-RU" sz="200" dirty="0" err="1"/>
              <a:t>my</a:t>
            </a:r>
            <a:r>
              <a:rPr lang="ru-RU" sz="200" dirty="0"/>
              <a:t> ). [ 7 ] Этот девиз первоначально приписывается французскому роялисту Анри де ла </a:t>
            </a:r>
            <a:r>
              <a:rPr lang="ru-RU" sz="200" dirty="0" err="1"/>
              <a:t>Рошжаклену</a:t>
            </a:r>
            <a:r>
              <a:rPr lang="ru-RU" sz="200" dirty="0"/>
              <a:t> в 1793 году, но также был популярным лозунгом фашистов Бенито Муссолини в 1930-х годах.)</a:t>
            </a:r>
            <a:endParaRPr lang="ru-RU" sz="600" dirty="0"/>
          </a:p>
        </p:txBody>
      </p:sp>
      <p:cxnSp>
        <p:nvCxnSpPr>
          <p:cNvPr id="525" name="Shape 248">
            <a:extLst>
              <a:ext uri="{FF2B5EF4-FFF2-40B4-BE49-F238E27FC236}">
                <a16:creationId xmlns:a16="http://schemas.microsoft.com/office/drawing/2014/main" id="{EAA406D0-8D09-4BF7-BB18-63EFE3D762B2}"/>
              </a:ext>
            </a:extLst>
          </p:cNvPr>
          <p:cNvCxnSpPr>
            <a:cxnSpLocks/>
            <a:stCxn id="1479" idx="2"/>
            <a:endCxn id="524" idx="0"/>
          </p:cNvCxnSpPr>
          <p:nvPr/>
        </p:nvCxnSpPr>
        <p:spPr>
          <a:xfrm rot="16200000" flipH="1">
            <a:off x="9046107" y="2647513"/>
            <a:ext cx="405452" cy="16014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>
            <a:extLst>
              <a:ext uri="{FF2B5EF4-FFF2-40B4-BE49-F238E27FC236}">
                <a16:creationId xmlns:a16="http://schemas.microsoft.com/office/drawing/2014/main" id="{D60C2C51-5A35-4AA5-BD0B-D8F66D984136}"/>
              </a:ext>
            </a:extLst>
          </p:cNvPr>
          <p:cNvSpPr/>
          <p:nvPr/>
        </p:nvSpPr>
        <p:spPr>
          <a:xfrm>
            <a:off x="31593338" y="158220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Отказаться от проведения имперской выставки</a:t>
            </a:r>
            <a:endParaRPr lang="ru-RU" sz="600" dirty="0"/>
          </a:p>
        </p:txBody>
      </p:sp>
      <p:sp>
        <p:nvSpPr>
          <p:cNvPr id="537" name="Прямоугольник 536">
            <a:extLst>
              <a:ext uri="{FF2B5EF4-FFF2-40B4-BE49-F238E27FC236}">
                <a16:creationId xmlns:a16="http://schemas.microsoft.com/office/drawing/2014/main" id="{BB859A2F-AE88-487D-905A-AFA80AF91085}"/>
              </a:ext>
            </a:extLst>
          </p:cNvPr>
          <p:cNvSpPr/>
          <p:nvPr/>
        </p:nvSpPr>
        <p:spPr>
          <a:xfrm>
            <a:off x="31588411" y="53458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Укрепить связи с Африканер </a:t>
            </a:r>
            <a:r>
              <a:rPr lang="ru-RU" sz="1100" dirty="0" err="1"/>
              <a:t>Брудербонд</a:t>
            </a:r>
            <a:r>
              <a:rPr lang="ru-RU" sz="1100" dirty="0"/>
              <a:t> (не исторично)</a:t>
            </a:r>
            <a:endParaRPr lang="ru-RU" sz="600" dirty="0"/>
          </a:p>
        </p:txBody>
      </p:sp>
      <p:sp>
        <p:nvSpPr>
          <p:cNvPr id="540" name="Прямоугольник 539">
            <a:extLst>
              <a:ext uri="{FF2B5EF4-FFF2-40B4-BE49-F238E27FC236}">
                <a16:creationId xmlns:a16="http://schemas.microsoft.com/office/drawing/2014/main" id="{79F8E23F-0DE9-4F8E-8A62-1DD5173408D4}"/>
              </a:ext>
            </a:extLst>
          </p:cNvPr>
          <p:cNvSpPr/>
          <p:nvPr/>
        </p:nvSpPr>
        <p:spPr>
          <a:xfrm>
            <a:off x="30104521" y="158309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Провести имперскую выставку</a:t>
            </a:r>
            <a:endParaRPr lang="ru-RU" sz="600" dirty="0"/>
          </a:p>
        </p:txBody>
      </p:sp>
      <p:cxnSp>
        <p:nvCxnSpPr>
          <p:cNvPr id="545" name="Прямая соединительная линия 544">
            <a:extLst>
              <a:ext uri="{FF2B5EF4-FFF2-40B4-BE49-F238E27FC236}">
                <a16:creationId xmlns:a16="http://schemas.microsoft.com/office/drawing/2014/main" id="{A6C183A2-A175-4AF3-BB64-518BA40A23F1}"/>
              </a:ext>
            </a:extLst>
          </p:cNvPr>
          <p:cNvCxnSpPr>
            <a:cxnSpLocks/>
            <a:stCxn id="540" idx="3"/>
            <a:endCxn id="536" idx="1"/>
          </p:cNvCxnSpPr>
          <p:nvPr/>
        </p:nvCxnSpPr>
        <p:spPr>
          <a:xfrm flipV="1">
            <a:off x="31249001" y="1901716"/>
            <a:ext cx="344337" cy="8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3" name="Прямоугольник 552">
            <a:extLst>
              <a:ext uri="{FF2B5EF4-FFF2-40B4-BE49-F238E27FC236}">
                <a16:creationId xmlns:a16="http://schemas.microsoft.com/office/drawing/2014/main" id="{588C7755-7A1D-4930-9F0A-D0B2443C5C88}"/>
              </a:ext>
            </a:extLst>
          </p:cNvPr>
          <p:cNvSpPr/>
          <p:nvPr/>
        </p:nvSpPr>
        <p:spPr>
          <a:xfrm>
            <a:off x="31588411" y="262982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050" dirty="0"/>
              <a:t>Сделать окончание Великого похода Национальным праздником</a:t>
            </a:r>
            <a:endParaRPr lang="ru-RU" sz="500" dirty="0"/>
          </a:p>
        </p:txBody>
      </p:sp>
      <p:sp>
        <p:nvSpPr>
          <p:cNvPr id="556" name="Прямоугольник 555">
            <a:extLst>
              <a:ext uri="{FF2B5EF4-FFF2-40B4-BE49-F238E27FC236}">
                <a16:creationId xmlns:a16="http://schemas.microsoft.com/office/drawing/2014/main" id="{0AFDF365-4530-4DD6-8D9B-D374C45757C8}"/>
              </a:ext>
            </a:extLst>
          </p:cNvPr>
          <p:cNvSpPr/>
          <p:nvPr/>
        </p:nvSpPr>
        <p:spPr>
          <a:xfrm>
            <a:off x="30103099" y="264224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Развить торговые отношения со странами содружества</a:t>
            </a:r>
            <a:endParaRPr lang="ru-RU" sz="600" dirty="0"/>
          </a:p>
        </p:txBody>
      </p:sp>
      <p:cxnSp>
        <p:nvCxnSpPr>
          <p:cNvPr id="558" name="Прямая со стрелкой 557">
            <a:extLst>
              <a:ext uri="{FF2B5EF4-FFF2-40B4-BE49-F238E27FC236}">
                <a16:creationId xmlns:a16="http://schemas.microsoft.com/office/drawing/2014/main" id="{F26E3A20-4B0B-4190-A72F-9FD8389ECD27}"/>
              </a:ext>
            </a:extLst>
          </p:cNvPr>
          <p:cNvCxnSpPr>
            <a:cxnSpLocks/>
            <a:stCxn id="540" idx="2"/>
            <a:endCxn id="556" idx="0"/>
          </p:cNvCxnSpPr>
          <p:nvPr/>
        </p:nvCxnSpPr>
        <p:spPr>
          <a:xfrm flipH="1">
            <a:off x="30675339" y="2222113"/>
            <a:ext cx="1422" cy="420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>
            <a:extLst>
              <a:ext uri="{FF2B5EF4-FFF2-40B4-BE49-F238E27FC236}">
                <a16:creationId xmlns:a16="http://schemas.microsoft.com/office/drawing/2014/main" id="{BACC38B0-2EB5-4658-8DD3-F9D9FC9B98F4}"/>
              </a:ext>
            </a:extLst>
          </p:cNvPr>
          <p:cNvCxnSpPr>
            <a:cxnSpLocks/>
            <a:stCxn id="536" idx="2"/>
            <a:endCxn id="553" idx="0"/>
          </p:cNvCxnSpPr>
          <p:nvPr/>
        </p:nvCxnSpPr>
        <p:spPr>
          <a:xfrm flipH="1">
            <a:off x="32160651" y="2221223"/>
            <a:ext cx="4927" cy="4086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>
            <a:extLst>
              <a:ext uri="{FF2B5EF4-FFF2-40B4-BE49-F238E27FC236}">
                <a16:creationId xmlns:a16="http://schemas.microsoft.com/office/drawing/2014/main" id="{F3982156-F7AC-4631-A10F-AAA657DE7118}"/>
              </a:ext>
            </a:extLst>
          </p:cNvPr>
          <p:cNvSpPr/>
          <p:nvPr/>
        </p:nvSpPr>
        <p:spPr>
          <a:xfrm>
            <a:off x="31588411" y="363304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Признать африкаанс диалектом голландского языка</a:t>
            </a:r>
            <a:endParaRPr lang="ru-RU" sz="600" dirty="0"/>
          </a:p>
        </p:txBody>
      </p:sp>
      <p:cxnSp>
        <p:nvCxnSpPr>
          <p:cNvPr id="561" name="Прямая со стрелкой 560">
            <a:extLst>
              <a:ext uri="{FF2B5EF4-FFF2-40B4-BE49-F238E27FC236}">
                <a16:creationId xmlns:a16="http://schemas.microsoft.com/office/drawing/2014/main" id="{86957000-B74F-4F4E-8CD8-1B2FFB06890D}"/>
              </a:ext>
            </a:extLst>
          </p:cNvPr>
          <p:cNvCxnSpPr>
            <a:cxnSpLocks/>
            <a:stCxn id="553" idx="2"/>
            <a:endCxn id="560" idx="0"/>
          </p:cNvCxnSpPr>
          <p:nvPr/>
        </p:nvCxnSpPr>
        <p:spPr>
          <a:xfrm>
            <a:off x="32160651" y="3268842"/>
            <a:ext cx="0" cy="3642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Прямоугольник 566">
            <a:extLst>
              <a:ext uri="{FF2B5EF4-FFF2-40B4-BE49-F238E27FC236}">
                <a16:creationId xmlns:a16="http://schemas.microsoft.com/office/drawing/2014/main" id="{67FAB8E4-BF3E-431B-A3EC-2E553EB6D78B}"/>
              </a:ext>
            </a:extLst>
          </p:cNvPr>
          <p:cNvSpPr/>
          <p:nvPr/>
        </p:nvSpPr>
        <p:spPr>
          <a:xfrm>
            <a:off x="7871207" y="5744222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Возродить проект </a:t>
            </a:r>
            <a:r>
              <a:rPr lang="ru-RU" sz="1100" dirty="0" err="1"/>
              <a:t>Миттельафрики</a:t>
            </a:r>
            <a:r>
              <a:rPr lang="ru-RU" sz="1100" dirty="0"/>
              <a:t> под </a:t>
            </a:r>
            <a:r>
              <a:rPr lang="ru-RU" sz="1100" dirty="0" err="1"/>
              <a:t>африкаанерским</a:t>
            </a:r>
            <a:r>
              <a:rPr lang="ru-RU" sz="1100" dirty="0"/>
              <a:t> началом</a:t>
            </a:r>
            <a:endParaRPr lang="ru-RU" sz="600" dirty="0"/>
          </a:p>
        </p:txBody>
      </p:sp>
      <p:cxnSp>
        <p:nvCxnSpPr>
          <p:cNvPr id="570" name="Прямая со стрелкой 569">
            <a:extLst>
              <a:ext uri="{FF2B5EF4-FFF2-40B4-BE49-F238E27FC236}">
                <a16:creationId xmlns:a16="http://schemas.microsoft.com/office/drawing/2014/main" id="{9FF61FE8-9E35-4F10-857B-E600CF5842E3}"/>
              </a:ext>
            </a:extLst>
          </p:cNvPr>
          <p:cNvCxnSpPr>
            <a:cxnSpLocks/>
            <a:stCxn id="1481" idx="2"/>
            <a:endCxn id="567" idx="0"/>
          </p:cNvCxnSpPr>
          <p:nvPr/>
        </p:nvCxnSpPr>
        <p:spPr>
          <a:xfrm>
            <a:off x="8442968" y="4284659"/>
            <a:ext cx="6301" cy="14595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Прямоугольник 572">
            <a:extLst>
              <a:ext uri="{FF2B5EF4-FFF2-40B4-BE49-F238E27FC236}">
                <a16:creationId xmlns:a16="http://schemas.microsoft.com/office/drawing/2014/main" id="{0827429A-3C9E-48A6-AF11-6CFC1B5A286A}"/>
              </a:ext>
            </a:extLst>
          </p:cNvPr>
          <p:cNvSpPr/>
          <p:nvPr/>
        </p:nvSpPr>
        <p:spPr>
          <a:xfrm>
            <a:off x="9471506" y="5744222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Ввести военизированные отряды в малые протектораты</a:t>
            </a:r>
            <a:endParaRPr lang="ru-RU" sz="300" dirty="0"/>
          </a:p>
        </p:txBody>
      </p:sp>
      <p:sp>
        <p:nvSpPr>
          <p:cNvPr id="576" name="Прямоугольник 575">
            <a:extLst>
              <a:ext uri="{FF2B5EF4-FFF2-40B4-BE49-F238E27FC236}">
                <a16:creationId xmlns:a16="http://schemas.microsoft.com/office/drawing/2014/main" id="{BED51C5D-84E2-41F0-9194-C4638CF6201B}"/>
              </a:ext>
            </a:extLst>
          </p:cNvPr>
          <p:cNvSpPr/>
          <p:nvPr/>
        </p:nvSpPr>
        <p:spPr>
          <a:xfrm>
            <a:off x="7871579" y="6741731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Захват Португальских колоний</a:t>
            </a:r>
            <a:endParaRPr lang="ru-RU" sz="600" dirty="0"/>
          </a:p>
        </p:txBody>
      </p:sp>
      <p:cxnSp>
        <p:nvCxnSpPr>
          <p:cNvPr id="577" name="Прямая со стрелкой 576">
            <a:extLst>
              <a:ext uri="{FF2B5EF4-FFF2-40B4-BE49-F238E27FC236}">
                <a16:creationId xmlns:a16="http://schemas.microsoft.com/office/drawing/2014/main" id="{F3AD6590-60E0-49E9-BDC0-3CF7472E1496}"/>
              </a:ext>
            </a:extLst>
          </p:cNvPr>
          <p:cNvCxnSpPr>
            <a:cxnSpLocks/>
            <a:stCxn id="524" idx="2"/>
            <a:endCxn id="573" idx="0"/>
          </p:cNvCxnSpPr>
          <p:nvPr/>
        </p:nvCxnSpPr>
        <p:spPr>
          <a:xfrm>
            <a:off x="10049568" y="4296038"/>
            <a:ext cx="0" cy="1448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Прямая со стрелкой 578">
            <a:extLst>
              <a:ext uri="{FF2B5EF4-FFF2-40B4-BE49-F238E27FC236}">
                <a16:creationId xmlns:a16="http://schemas.microsoft.com/office/drawing/2014/main" id="{5A930D5F-F356-4A1B-AA2F-B26396932C35}"/>
              </a:ext>
            </a:extLst>
          </p:cNvPr>
          <p:cNvCxnSpPr>
            <a:cxnSpLocks/>
            <a:stCxn id="567" idx="2"/>
            <a:endCxn id="576" idx="0"/>
          </p:cNvCxnSpPr>
          <p:nvPr/>
        </p:nvCxnSpPr>
        <p:spPr>
          <a:xfrm>
            <a:off x="8449269" y="6389286"/>
            <a:ext cx="372" cy="3524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Прямоугольник 579">
            <a:extLst>
              <a:ext uri="{FF2B5EF4-FFF2-40B4-BE49-F238E27FC236}">
                <a16:creationId xmlns:a16="http://schemas.microsoft.com/office/drawing/2014/main" id="{2A34584E-AD6B-4CC0-AEDE-8FE4506E1A2A}"/>
              </a:ext>
            </a:extLst>
          </p:cNvPr>
          <p:cNvSpPr/>
          <p:nvPr/>
        </p:nvSpPr>
        <p:spPr>
          <a:xfrm>
            <a:off x="7871579" y="7693989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Потребовать подчинения от Конго</a:t>
            </a:r>
            <a:endParaRPr lang="ru-RU" sz="600" dirty="0"/>
          </a:p>
        </p:txBody>
      </p:sp>
      <p:sp>
        <p:nvSpPr>
          <p:cNvPr id="581" name="Прямоугольник 580">
            <a:extLst>
              <a:ext uri="{FF2B5EF4-FFF2-40B4-BE49-F238E27FC236}">
                <a16:creationId xmlns:a16="http://schemas.microsoft.com/office/drawing/2014/main" id="{AF7AB04E-9F3F-45A6-8B07-F6BCAB679DDB}"/>
              </a:ext>
            </a:extLst>
          </p:cNvPr>
          <p:cNvSpPr/>
          <p:nvPr/>
        </p:nvSpPr>
        <p:spPr>
          <a:xfrm>
            <a:off x="9471506" y="6745920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Аннексировать ЮЗА</a:t>
            </a:r>
            <a:endParaRPr lang="ru-RU" sz="300" dirty="0"/>
          </a:p>
        </p:txBody>
      </p:sp>
      <p:cxnSp>
        <p:nvCxnSpPr>
          <p:cNvPr id="583" name="Shape 248">
            <a:extLst>
              <a:ext uri="{FF2B5EF4-FFF2-40B4-BE49-F238E27FC236}">
                <a16:creationId xmlns:a16="http://schemas.microsoft.com/office/drawing/2014/main" id="{490E5924-92BD-4AF0-A0E6-79C8CE10E997}"/>
              </a:ext>
            </a:extLst>
          </p:cNvPr>
          <p:cNvCxnSpPr>
            <a:cxnSpLocks/>
            <a:stCxn id="567" idx="2"/>
            <a:endCxn id="581" idx="0"/>
          </p:cNvCxnSpPr>
          <p:nvPr/>
        </p:nvCxnSpPr>
        <p:spPr>
          <a:xfrm rot="16200000" flipH="1">
            <a:off x="9071101" y="5767453"/>
            <a:ext cx="356634" cy="16002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 стрелкой 583">
            <a:extLst>
              <a:ext uri="{FF2B5EF4-FFF2-40B4-BE49-F238E27FC236}">
                <a16:creationId xmlns:a16="http://schemas.microsoft.com/office/drawing/2014/main" id="{F49FA684-7C20-472C-84C4-B6265F52BF04}"/>
              </a:ext>
            </a:extLst>
          </p:cNvPr>
          <p:cNvCxnSpPr>
            <a:cxnSpLocks/>
            <a:stCxn id="576" idx="2"/>
            <a:endCxn id="580" idx="0"/>
          </p:cNvCxnSpPr>
          <p:nvPr/>
        </p:nvCxnSpPr>
        <p:spPr>
          <a:xfrm>
            <a:off x="8449641" y="7386795"/>
            <a:ext cx="0" cy="3071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Прямоугольник 584">
            <a:extLst>
              <a:ext uri="{FF2B5EF4-FFF2-40B4-BE49-F238E27FC236}">
                <a16:creationId xmlns:a16="http://schemas.microsoft.com/office/drawing/2014/main" id="{6D1AD4DF-90B0-4EFA-B8A3-E235ACBC7063}"/>
              </a:ext>
            </a:extLst>
          </p:cNvPr>
          <p:cNvSpPr/>
          <p:nvPr/>
        </p:nvSpPr>
        <p:spPr>
          <a:xfrm>
            <a:off x="9471506" y="7698531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Возродить проект </a:t>
            </a:r>
            <a:r>
              <a:rPr lang="ru-RU" sz="1100" dirty="0" err="1"/>
              <a:t>Миттельафрики</a:t>
            </a:r>
            <a:endParaRPr lang="ru-RU" sz="600" dirty="0"/>
          </a:p>
        </p:txBody>
      </p:sp>
      <p:cxnSp>
        <p:nvCxnSpPr>
          <p:cNvPr id="588" name="Прямая со стрелкой 587">
            <a:extLst>
              <a:ext uri="{FF2B5EF4-FFF2-40B4-BE49-F238E27FC236}">
                <a16:creationId xmlns:a16="http://schemas.microsoft.com/office/drawing/2014/main" id="{289E5725-142B-47D9-A934-A116DDB97106}"/>
              </a:ext>
            </a:extLst>
          </p:cNvPr>
          <p:cNvCxnSpPr>
            <a:cxnSpLocks/>
            <a:stCxn id="581" idx="2"/>
            <a:endCxn id="585" idx="0"/>
          </p:cNvCxnSpPr>
          <p:nvPr/>
        </p:nvCxnSpPr>
        <p:spPr>
          <a:xfrm>
            <a:off x="10049568" y="7390984"/>
            <a:ext cx="0" cy="3075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hape 248">
            <a:extLst>
              <a:ext uri="{FF2B5EF4-FFF2-40B4-BE49-F238E27FC236}">
                <a16:creationId xmlns:a16="http://schemas.microsoft.com/office/drawing/2014/main" id="{7FA7DD8B-28C2-4FC0-8B0E-9ED5FB7C347D}"/>
              </a:ext>
            </a:extLst>
          </p:cNvPr>
          <p:cNvCxnSpPr>
            <a:cxnSpLocks/>
            <a:stCxn id="592" idx="2"/>
            <a:endCxn id="601" idx="0"/>
          </p:cNvCxnSpPr>
          <p:nvPr/>
        </p:nvCxnSpPr>
        <p:spPr>
          <a:xfrm rot="5400000">
            <a:off x="25213498" y="3144077"/>
            <a:ext cx="363472" cy="6275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hape 248">
            <a:extLst>
              <a:ext uri="{FF2B5EF4-FFF2-40B4-BE49-F238E27FC236}">
                <a16:creationId xmlns:a16="http://schemas.microsoft.com/office/drawing/2014/main" id="{BB844195-A3EC-4791-83AA-4817C954D3ED}"/>
              </a:ext>
            </a:extLst>
          </p:cNvPr>
          <p:cNvCxnSpPr>
            <a:cxnSpLocks/>
            <a:stCxn id="601" idx="2"/>
            <a:endCxn id="517" idx="0"/>
          </p:cNvCxnSpPr>
          <p:nvPr/>
        </p:nvCxnSpPr>
        <p:spPr>
          <a:xfrm rot="16200000" flipH="1">
            <a:off x="25229495" y="4130567"/>
            <a:ext cx="461223" cy="7573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>
            <a:extLst>
              <a:ext uri="{FF2B5EF4-FFF2-40B4-BE49-F238E27FC236}">
                <a16:creationId xmlns:a16="http://schemas.microsoft.com/office/drawing/2014/main" id="{875173FA-30CF-46D4-BD34-54AE3E3E3BE8}"/>
              </a:ext>
            </a:extLst>
          </p:cNvPr>
          <p:cNvCxnSpPr>
            <a:cxnSpLocks/>
            <a:stCxn id="606" idx="2"/>
            <a:endCxn id="517" idx="0"/>
          </p:cNvCxnSpPr>
          <p:nvPr/>
        </p:nvCxnSpPr>
        <p:spPr>
          <a:xfrm rot="5400000">
            <a:off x="25938070" y="4176112"/>
            <a:ext cx="464420" cy="6630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hape 248">
            <a:extLst>
              <a:ext uri="{FF2B5EF4-FFF2-40B4-BE49-F238E27FC236}">
                <a16:creationId xmlns:a16="http://schemas.microsoft.com/office/drawing/2014/main" id="{2AA3BB5B-2736-429D-BCAB-BF6F98D1E87D}"/>
              </a:ext>
            </a:extLst>
          </p:cNvPr>
          <p:cNvCxnSpPr>
            <a:cxnSpLocks/>
            <a:stCxn id="541" idx="2"/>
            <a:endCxn id="416" idx="0"/>
          </p:cNvCxnSpPr>
          <p:nvPr/>
        </p:nvCxnSpPr>
        <p:spPr>
          <a:xfrm rot="5400000">
            <a:off x="16757478" y="4075231"/>
            <a:ext cx="443906" cy="850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hape 248">
            <a:extLst>
              <a:ext uri="{FF2B5EF4-FFF2-40B4-BE49-F238E27FC236}">
                <a16:creationId xmlns:a16="http://schemas.microsoft.com/office/drawing/2014/main" id="{FBEC6993-AF9D-4412-B7E4-4BFCFD3FE523}"/>
              </a:ext>
            </a:extLst>
          </p:cNvPr>
          <p:cNvCxnSpPr>
            <a:cxnSpLocks/>
            <a:stCxn id="522" idx="2"/>
            <a:endCxn id="533" idx="0"/>
          </p:cNvCxnSpPr>
          <p:nvPr/>
        </p:nvCxnSpPr>
        <p:spPr>
          <a:xfrm rot="16200000" flipH="1">
            <a:off x="11387683" y="3554656"/>
            <a:ext cx="1472991" cy="871073"/>
          </a:xfrm>
          <a:prstGeom prst="bentConnector3">
            <a:avLst>
              <a:gd name="adj1" fmla="val 1345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hape 248">
            <a:extLst>
              <a:ext uri="{FF2B5EF4-FFF2-40B4-BE49-F238E27FC236}">
                <a16:creationId xmlns:a16="http://schemas.microsoft.com/office/drawing/2014/main" id="{029874B7-2CEA-4641-8E23-441EFDA3F0B1}"/>
              </a:ext>
            </a:extLst>
          </p:cNvPr>
          <p:cNvCxnSpPr>
            <a:cxnSpLocks/>
            <a:stCxn id="376" idx="2"/>
            <a:endCxn id="536" idx="0"/>
          </p:cNvCxnSpPr>
          <p:nvPr/>
        </p:nvCxnSpPr>
        <p:spPr>
          <a:xfrm rot="16200000" flipH="1">
            <a:off x="31216867" y="633497"/>
            <a:ext cx="408604" cy="148881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hape 248">
            <a:extLst>
              <a:ext uri="{FF2B5EF4-FFF2-40B4-BE49-F238E27FC236}">
                <a16:creationId xmlns:a16="http://schemas.microsoft.com/office/drawing/2014/main" id="{B7D934E2-16AF-41C6-A851-1B90507663C4}"/>
              </a:ext>
            </a:extLst>
          </p:cNvPr>
          <p:cNvCxnSpPr>
            <a:cxnSpLocks/>
            <a:stCxn id="537" idx="2"/>
            <a:endCxn id="540" idx="0"/>
          </p:cNvCxnSpPr>
          <p:nvPr/>
        </p:nvCxnSpPr>
        <p:spPr>
          <a:xfrm rot="5400000">
            <a:off x="31213959" y="636406"/>
            <a:ext cx="409494" cy="1483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hape 248">
            <a:extLst>
              <a:ext uri="{FF2B5EF4-FFF2-40B4-BE49-F238E27FC236}">
                <a16:creationId xmlns:a16="http://schemas.microsoft.com/office/drawing/2014/main" id="{91D0F70C-5811-4226-9493-43BF5C7FDDD2}"/>
              </a:ext>
            </a:extLst>
          </p:cNvPr>
          <p:cNvCxnSpPr>
            <a:cxnSpLocks/>
            <a:stCxn id="578" idx="2"/>
            <a:endCxn id="586" idx="0"/>
          </p:cNvCxnSpPr>
          <p:nvPr/>
        </p:nvCxnSpPr>
        <p:spPr>
          <a:xfrm rot="5400000">
            <a:off x="23663203" y="3000450"/>
            <a:ext cx="368327" cy="9035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hape 248">
            <a:extLst>
              <a:ext uri="{FF2B5EF4-FFF2-40B4-BE49-F238E27FC236}">
                <a16:creationId xmlns:a16="http://schemas.microsoft.com/office/drawing/2014/main" id="{83FDC45A-51FF-4354-9D39-02531AB49C93}"/>
              </a:ext>
            </a:extLst>
          </p:cNvPr>
          <p:cNvCxnSpPr>
            <a:cxnSpLocks/>
            <a:stCxn id="380" idx="2"/>
            <a:endCxn id="586" idx="0"/>
          </p:cNvCxnSpPr>
          <p:nvPr/>
        </p:nvCxnSpPr>
        <p:spPr>
          <a:xfrm rot="16200000" flipH="1">
            <a:off x="21925798" y="2166622"/>
            <a:ext cx="374012" cy="25655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>
            <a:extLst>
              <a:ext uri="{FF2B5EF4-FFF2-40B4-BE49-F238E27FC236}">
                <a16:creationId xmlns:a16="http://schemas.microsoft.com/office/drawing/2014/main" id="{1C0232BF-D637-4D5C-BB92-366414917FF4}"/>
              </a:ext>
            </a:extLst>
          </p:cNvPr>
          <p:cNvSpPr/>
          <p:nvPr/>
        </p:nvSpPr>
        <p:spPr>
          <a:xfrm>
            <a:off x="19402599" y="4741620"/>
            <a:ext cx="1144480" cy="63901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Договориться с </a:t>
            </a:r>
            <a:r>
              <a:rPr lang="ru-RU" sz="1100" dirty="0" err="1"/>
              <a:t>Оссевабрандвагом</a:t>
            </a:r>
            <a:endParaRPr lang="ru-RU" sz="600" dirty="0"/>
          </a:p>
        </p:txBody>
      </p:sp>
      <p:sp>
        <p:nvSpPr>
          <p:cNvPr id="625" name="Прямоугольник 624">
            <a:extLst>
              <a:ext uri="{FF2B5EF4-FFF2-40B4-BE49-F238E27FC236}">
                <a16:creationId xmlns:a16="http://schemas.microsoft.com/office/drawing/2014/main" id="{41F90549-6AB8-45CA-B497-CCBFBEE3EE30}"/>
              </a:ext>
            </a:extLst>
          </p:cNvPr>
          <p:cNvSpPr/>
          <p:nvPr/>
        </p:nvSpPr>
        <p:spPr>
          <a:xfrm>
            <a:off x="20254790" y="575344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Реализация проекта «Большого Южно-Африканского союза»</a:t>
            </a:r>
            <a:endParaRPr lang="ru-RU" sz="200" dirty="0"/>
          </a:p>
        </p:txBody>
      </p:sp>
      <p:sp>
        <p:nvSpPr>
          <p:cNvPr id="626" name="Прямоугольник 625">
            <a:extLst>
              <a:ext uri="{FF2B5EF4-FFF2-40B4-BE49-F238E27FC236}">
                <a16:creationId xmlns:a16="http://schemas.microsoft.com/office/drawing/2014/main" id="{9DBD2245-2ADA-43EA-B140-3E3E52E6004D}"/>
              </a:ext>
            </a:extLst>
          </p:cNvPr>
          <p:cNvSpPr/>
          <p:nvPr/>
        </p:nvSpPr>
        <p:spPr>
          <a:xfrm>
            <a:off x="20251871" y="674743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Покупка Мозамбика</a:t>
            </a:r>
            <a:endParaRPr lang="ru-RU" sz="600" dirty="0"/>
          </a:p>
        </p:txBody>
      </p:sp>
      <p:sp>
        <p:nvSpPr>
          <p:cNvPr id="627" name="Прямоугольник 626">
            <a:extLst>
              <a:ext uri="{FF2B5EF4-FFF2-40B4-BE49-F238E27FC236}">
                <a16:creationId xmlns:a16="http://schemas.microsoft.com/office/drawing/2014/main" id="{DB695E9E-5AE0-47CF-BC2B-A8BB9C238BC3}"/>
              </a:ext>
            </a:extLst>
          </p:cNvPr>
          <p:cNvSpPr/>
          <p:nvPr/>
        </p:nvSpPr>
        <p:spPr>
          <a:xfrm>
            <a:off x="21108516" y="770367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Войти в Северную Родезию </a:t>
            </a:r>
            <a:r>
              <a:rPr lang="ru-RU" sz="900" dirty="0"/>
              <a:t>(скрыт)</a:t>
            </a:r>
            <a:endParaRPr lang="ru-RU" sz="600" dirty="0"/>
          </a:p>
        </p:txBody>
      </p:sp>
      <p:sp>
        <p:nvSpPr>
          <p:cNvPr id="628" name="Прямоугольник 627">
            <a:extLst>
              <a:ext uri="{FF2B5EF4-FFF2-40B4-BE49-F238E27FC236}">
                <a16:creationId xmlns:a16="http://schemas.microsoft.com/office/drawing/2014/main" id="{3A9A9451-C77E-4730-AD06-CAE9C9083B29}"/>
              </a:ext>
            </a:extLst>
          </p:cNvPr>
          <p:cNvSpPr/>
          <p:nvPr/>
        </p:nvSpPr>
        <p:spPr>
          <a:xfrm>
            <a:off x="19402599" y="771163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Перехватить контроль над протекторатами</a:t>
            </a:r>
            <a:endParaRPr lang="ru-RU" sz="600" dirty="0"/>
          </a:p>
        </p:txBody>
      </p:sp>
      <p:sp>
        <p:nvSpPr>
          <p:cNvPr id="629" name="Прямоугольник 628">
            <a:extLst>
              <a:ext uri="{FF2B5EF4-FFF2-40B4-BE49-F238E27FC236}">
                <a16:creationId xmlns:a16="http://schemas.microsoft.com/office/drawing/2014/main" id="{77DC863A-BAE4-4319-80E8-B81CCB018133}"/>
              </a:ext>
            </a:extLst>
          </p:cNvPr>
          <p:cNvSpPr/>
          <p:nvPr/>
        </p:nvSpPr>
        <p:spPr>
          <a:xfrm>
            <a:off x="21962241" y="674743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Провести повторный референдум в Южной Родезии</a:t>
            </a:r>
            <a:endParaRPr lang="ru-RU" sz="600" dirty="0"/>
          </a:p>
        </p:txBody>
      </p:sp>
      <p:sp>
        <p:nvSpPr>
          <p:cNvPr id="630" name="Прямоугольник 629">
            <a:extLst>
              <a:ext uri="{FF2B5EF4-FFF2-40B4-BE49-F238E27FC236}">
                <a16:creationId xmlns:a16="http://schemas.microsoft.com/office/drawing/2014/main" id="{ACA74E7F-E0F9-46AF-B23D-1F9FEF0D6A60}"/>
              </a:ext>
            </a:extLst>
          </p:cNvPr>
          <p:cNvSpPr/>
          <p:nvPr/>
        </p:nvSpPr>
        <p:spPr>
          <a:xfrm>
            <a:off x="18546231" y="674743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Интегрировать Намибию</a:t>
            </a:r>
            <a:endParaRPr lang="ru-RU" sz="600" dirty="0"/>
          </a:p>
        </p:txBody>
      </p:sp>
      <p:cxnSp>
        <p:nvCxnSpPr>
          <p:cNvPr id="631" name="Shape 248">
            <a:extLst>
              <a:ext uri="{FF2B5EF4-FFF2-40B4-BE49-F238E27FC236}">
                <a16:creationId xmlns:a16="http://schemas.microsoft.com/office/drawing/2014/main" id="{78926F12-0298-4A2E-90CB-E434FBFB033C}"/>
              </a:ext>
            </a:extLst>
          </p:cNvPr>
          <p:cNvCxnSpPr>
            <a:cxnSpLocks/>
            <a:stCxn id="625" idx="2"/>
            <a:endCxn id="630" idx="0"/>
          </p:cNvCxnSpPr>
          <p:nvPr/>
        </p:nvCxnSpPr>
        <p:spPr>
          <a:xfrm rot="5400000">
            <a:off x="19795267" y="5715667"/>
            <a:ext cx="354969" cy="17085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>
            <a:extLst>
              <a:ext uri="{FF2B5EF4-FFF2-40B4-BE49-F238E27FC236}">
                <a16:creationId xmlns:a16="http://schemas.microsoft.com/office/drawing/2014/main" id="{CABEAFDA-C896-4EF9-9487-A6014E9FE9D5}"/>
              </a:ext>
            </a:extLst>
          </p:cNvPr>
          <p:cNvCxnSpPr>
            <a:cxnSpLocks/>
            <a:stCxn id="625" idx="2"/>
            <a:endCxn id="629" idx="0"/>
          </p:cNvCxnSpPr>
          <p:nvPr/>
        </p:nvCxnSpPr>
        <p:spPr>
          <a:xfrm rot="16200000" flipH="1">
            <a:off x="21503271" y="5716220"/>
            <a:ext cx="354969" cy="17074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hape 248">
            <a:extLst>
              <a:ext uri="{FF2B5EF4-FFF2-40B4-BE49-F238E27FC236}">
                <a16:creationId xmlns:a16="http://schemas.microsoft.com/office/drawing/2014/main" id="{0BC63FA2-BC1A-4F0B-8326-046276EF94FF}"/>
              </a:ext>
            </a:extLst>
          </p:cNvPr>
          <p:cNvCxnSpPr>
            <a:cxnSpLocks/>
            <a:stCxn id="625" idx="2"/>
            <a:endCxn id="628" idx="0"/>
          </p:cNvCxnSpPr>
          <p:nvPr/>
        </p:nvCxnSpPr>
        <p:spPr>
          <a:xfrm rot="5400000">
            <a:off x="19741349" y="6625953"/>
            <a:ext cx="1319173" cy="852191"/>
          </a:xfrm>
          <a:prstGeom prst="bentConnector3">
            <a:avLst>
              <a:gd name="adj1" fmla="val 138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Прямая со стрелкой 633">
            <a:extLst>
              <a:ext uri="{FF2B5EF4-FFF2-40B4-BE49-F238E27FC236}">
                <a16:creationId xmlns:a16="http://schemas.microsoft.com/office/drawing/2014/main" id="{51108134-ED44-4932-9D85-98BDCA2E8C72}"/>
              </a:ext>
            </a:extLst>
          </p:cNvPr>
          <p:cNvCxnSpPr>
            <a:cxnSpLocks/>
            <a:stCxn id="625" idx="2"/>
            <a:endCxn id="626" idx="0"/>
          </p:cNvCxnSpPr>
          <p:nvPr/>
        </p:nvCxnSpPr>
        <p:spPr>
          <a:xfrm flipH="1">
            <a:off x="20824111" y="6392462"/>
            <a:ext cx="2919" cy="35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Прямоугольник 634">
            <a:extLst>
              <a:ext uri="{FF2B5EF4-FFF2-40B4-BE49-F238E27FC236}">
                <a16:creationId xmlns:a16="http://schemas.microsoft.com/office/drawing/2014/main" id="{7DA24E43-2075-4579-A2A0-D02DA49B9477}"/>
              </a:ext>
            </a:extLst>
          </p:cNvPr>
          <p:cNvSpPr/>
          <p:nvPr/>
        </p:nvSpPr>
        <p:spPr>
          <a:xfrm>
            <a:off x="20251870" y="962666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Марш на Кению </a:t>
            </a:r>
            <a:r>
              <a:rPr lang="ru-RU" sz="800" dirty="0"/>
              <a:t>(скрыт)</a:t>
            </a:r>
            <a:endParaRPr lang="ru-RU" sz="600" dirty="0"/>
          </a:p>
        </p:txBody>
      </p:sp>
      <p:cxnSp>
        <p:nvCxnSpPr>
          <p:cNvPr id="636" name="Shape 248">
            <a:extLst>
              <a:ext uri="{FF2B5EF4-FFF2-40B4-BE49-F238E27FC236}">
                <a16:creationId xmlns:a16="http://schemas.microsoft.com/office/drawing/2014/main" id="{9A37E406-FD12-4C79-AAB8-7D54D1D2B797}"/>
              </a:ext>
            </a:extLst>
          </p:cNvPr>
          <p:cNvCxnSpPr>
            <a:cxnSpLocks/>
            <a:stCxn id="629" idx="2"/>
            <a:endCxn id="627" idx="0"/>
          </p:cNvCxnSpPr>
          <p:nvPr/>
        </p:nvCxnSpPr>
        <p:spPr>
          <a:xfrm rot="5400000">
            <a:off x="21949003" y="7118200"/>
            <a:ext cx="317232" cy="85372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>
            <a:extLst>
              <a:ext uri="{FF2B5EF4-FFF2-40B4-BE49-F238E27FC236}">
                <a16:creationId xmlns:a16="http://schemas.microsoft.com/office/drawing/2014/main" id="{9FAF2CB4-5E88-4991-9CCE-625616C61405}"/>
              </a:ext>
            </a:extLst>
          </p:cNvPr>
          <p:cNvCxnSpPr>
            <a:cxnSpLocks/>
            <a:stCxn id="626" idx="2"/>
            <a:endCxn id="627" idx="0"/>
          </p:cNvCxnSpPr>
          <p:nvPr/>
        </p:nvCxnSpPr>
        <p:spPr>
          <a:xfrm rot="16200000" flipH="1">
            <a:off x="21093817" y="7116739"/>
            <a:ext cx="317232" cy="85664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>
            <a:extLst>
              <a:ext uri="{FF2B5EF4-FFF2-40B4-BE49-F238E27FC236}">
                <a16:creationId xmlns:a16="http://schemas.microsoft.com/office/drawing/2014/main" id="{59EDE8B4-E15B-4464-B7E5-3126A55C7316}"/>
              </a:ext>
            </a:extLst>
          </p:cNvPr>
          <p:cNvSpPr/>
          <p:nvPr/>
        </p:nvSpPr>
        <p:spPr>
          <a:xfrm>
            <a:off x="20251870" y="861052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Оккупировать </a:t>
            </a:r>
            <a:r>
              <a:rPr lang="ru-RU" sz="1100" dirty="0" err="1"/>
              <a:t>Таганьику</a:t>
            </a:r>
            <a:r>
              <a:rPr lang="ru-RU" sz="1100" dirty="0"/>
              <a:t> </a:t>
            </a:r>
            <a:r>
              <a:rPr lang="ru-RU" sz="800" dirty="0"/>
              <a:t>(скрыт)</a:t>
            </a:r>
            <a:endParaRPr lang="ru-RU" sz="600" dirty="0"/>
          </a:p>
        </p:txBody>
      </p:sp>
      <p:cxnSp>
        <p:nvCxnSpPr>
          <p:cNvPr id="639" name="Прямая со стрелкой 638">
            <a:extLst>
              <a:ext uri="{FF2B5EF4-FFF2-40B4-BE49-F238E27FC236}">
                <a16:creationId xmlns:a16="http://schemas.microsoft.com/office/drawing/2014/main" id="{46839517-0A5E-420C-85B0-953101A6FAAE}"/>
              </a:ext>
            </a:extLst>
          </p:cNvPr>
          <p:cNvCxnSpPr>
            <a:cxnSpLocks/>
            <a:stCxn id="638" idx="2"/>
            <a:endCxn id="635" idx="0"/>
          </p:cNvCxnSpPr>
          <p:nvPr/>
        </p:nvCxnSpPr>
        <p:spPr>
          <a:xfrm>
            <a:off x="20824110" y="9249543"/>
            <a:ext cx="0" cy="377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>
            <a:extLst>
              <a:ext uri="{FF2B5EF4-FFF2-40B4-BE49-F238E27FC236}">
                <a16:creationId xmlns:a16="http://schemas.microsoft.com/office/drawing/2014/main" id="{1E3889DB-E996-4CAF-B5E9-9B85034657BF}"/>
              </a:ext>
            </a:extLst>
          </p:cNvPr>
          <p:cNvCxnSpPr>
            <a:cxnSpLocks/>
            <a:stCxn id="627" idx="2"/>
            <a:endCxn id="638" idx="0"/>
          </p:cNvCxnSpPr>
          <p:nvPr/>
        </p:nvCxnSpPr>
        <p:spPr>
          <a:xfrm rot="5400000">
            <a:off x="21118516" y="8048287"/>
            <a:ext cx="267835" cy="8566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 стрелкой 640">
            <a:extLst>
              <a:ext uri="{FF2B5EF4-FFF2-40B4-BE49-F238E27FC236}">
                <a16:creationId xmlns:a16="http://schemas.microsoft.com/office/drawing/2014/main" id="{677F95D0-919D-464C-89D5-3D8ABE732639}"/>
              </a:ext>
            </a:extLst>
          </p:cNvPr>
          <p:cNvCxnSpPr>
            <a:cxnSpLocks/>
            <a:stCxn id="626" idx="2"/>
            <a:endCxn id="638" idx="0"/>
          </p:cNvCxnSpPr>
          <p:nvPr/>
        </p:nvCxnSpPr>
        <p:spPr>
          <a:xfrm flipH="1">
            <a:off x="20824110" y="7386446"/>
            <a:ext cx="1" cy="122408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Прямоугольник 538">
            <a:extLst>
              <a:ext uri="{FF2B5EF4-FFF2-40B4-BE49-F238E27FC236}">
                <a16:creationId xmlns:a16="http://schemas.microsoft.com/office/drawing/2014/main" id="{096B49DE-C56B-442F-BE3B-15E9EEFAFACD}"/>
              </a:ext>
            </a:extLst>
          </p:cNvPr>
          <p:cNvSpPr/>
          <p:nvPr/>
        </p:nvSpPr>
        <p:spPr>
          <a:xfrm>
            <a:off x="21968589" y="861052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Присоединить Малави </a:t>
            </a:r>
            <a:r>
              <a:rPr lang="ru-RU" sz="900" dirty="0"/>
              <a:t>(скрыт)</a:t>
            </a:r>
            <a:endParaRPr lang="ru-RU" sz="600" dirty="0"/>
          </a:p>
        </p:txBody>
      </p:sp>
      <p:cxnSp>
        <p:nvCxnSpPr>
          <p:cNvPr id="544" name="Shape 248">
            <a:extLst>
              <a:ext uri="{FF2B5EF4-FFF2-40B4-BE49-F238E27FC236}">
                <a16:creationId xmlns:a16="http://schemas.microsoft.com/office/drawing/2014/main" id="{5ADC4B0C-9150-4DC3-9BF2-7DA72ED8F0E8}"/>
              </a:ext>
            </a:extLst>
          </p:cNvPr>
          <p:cNvCxnSpPr>
            <a:cxnSpLocks/>
            <a:stCxn id="627" idx="2"/>
            <a:endCxn id="539" idx="0"/>
          </p:cNvCxnSpPr>
          <p:nvPr/>
        </p:nvCxnSpPr>
        <p:spPr>
          <a:xfrm rot="16200000" flipH="1">
            <a:off x="21976875" y="8046573"/>
            <a:ext cx="267835" cy="8600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hape 248">
            <a:extLst>
              <a:ext uri="{FF2B5EF4-FFF2-40B4-BE49-F238E27FC236}">
                <a16:creationId xmlns:a16="http://schemas.microsoft.com/office/drawing/2014/main" id="{7DC0BBC3-B865-4FFD-8B10-8530DAB0A93D}"/>
              </a:ext>
            </a:extLst>
          </p:cNvPr>
          <p:cNvCxnSpPr>
            <a:cxnSpLocks/>
            <a:stCxn id="626" idx="2"/>
            <a:endCxn id="539" idx="0"/>
          </p:cNvCxnSpPr>
          <p:nvPr/>
        </p:nvCxnSpPr>
        <p:spPr>
          <a:xfrm rot="16200000" flipH="1">
            <a:off x="21070429" y="7140128"/>
            <a:ext cx="1224082" cy="1716718"/>
          </a:xfrm>
          <a:prstGeom prst="bentConnector3">
            <a:avLst>
              <a:gd name="adj1" fmla="val 1297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>
            <a:extLst>
              <a:ext uri="{FF2B5EF4-FFF2-40B4-BE49-F238E27FC236}">
                <a16:creationId xmlns:a16="http://schemas.microsoft.com/office/drawing/2014/main" id="{9837546E-8D94-498F-BF75-424B31B327A3}"/>
              </a:ext>
            </a:extLst>
          </p:cNvPr>
          <p:cNvCxnSpPr>
            <a:cxnSpLocks/>
            <a:stCxn id="533" idx="2"/>
            <a:endCxn id="526" idx="0"/>
          </p:cNvCxnSpPr>
          <p:nvPr/>
        </p:nvCxnSpPr>
        <p:spPr>
          <a:xfrm rot="5400000">
            <a:off x="11934920" y="5119427"/>
            <a:ext cx="378518" cy="8710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hape 248">
            <a:extLst>
              <a:ext uri="{FF2B5EF4-FFF2-40B4-BE49-F238E27FC236}">
                <a16:creationId xmlns:a16="http://schemas.microsoft.com/office/drawing/2014/main" id="{E1D1C444-C947-41E0-A5AE-E41820BDDD37}"/>
              </a:ext>
            </a:extLst>
          </p:cNvPr>
          <p:cNvCxnSpPr>
            <a:cxnSpLocks/>
            <a:stCxn id="530" idx="2"/>
            <a:endCxn id="526" idx="0"/>
          </p:cNvCxnSpPr>
          <p:nvPr/>
        </p:nvCxnSpPr>
        <p:spPr>
          <a:xfrm rot="16200000" flipH="1">
            <a:off x="11079387" y="5134967"/>
            <a:ext cx="382692" cy="83581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44666</TotalTime>
  <Words>2095</Words>
  <Application>Microsoft Office PowerPoint</Application>
  <PresentationFormat>Произвольный</PresentationFormat>
  <Paragraphs>243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2304</cp:revision>
  <dcterms:created xsi:type="dcterms:W3CDTF">2018-10-23T08:09:21Z</dcterms:created>
  <dcterms:modified xsi:type="dcterms:W3CDTF">2025-10-22T16:48:01Z</dcterms:modified>
</cp:coreProperties>
</file>