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18882" y="-196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35357</TotalTime>
  <Words>1675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2099</cp:revision>
  <dcterms:created xsi:type="dcterms:W3CDTF">2018-10-23T08:09:21Z</dcterms:created>
  <dcterms:modified xsi:type="dcterms:W3CDTF">2023-05-18T06:51:51Z</dcterms:modified>
</cp:coreProperties>
</file>