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110" d="100"/>
          <a:sy n="110" d="100"/>
        </p:scale>
        <p:origin x="-3492" y="-48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30809903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3258426" y="2626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26203380" y="14780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23258426" y="15241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26211246" y="1410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2715840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5353393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31562977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2875403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4057752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4225276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5541545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 </a:t>
            </a:r>
            <a:r>
              <a:rPr lang="ru-RU" sz="1050" dirty="0"/>
              <a:t>(</a:t>
            </a:r>
            <a:r>
              <a:rPr lang="en-US" sz="1050" dirty="0"/>
              <a:t>Josie </a:t>
            </a:r>
            <a:r>
              <a:rPr lang="en-US" sz="1050" dirty="0" err="1"/>
              <a:t>Mpama</a:t>
            </a:r>
            <a:r>
              <a:rPr lang="ru-RU" sz="1050" dirty="0"/>
              <a:t> станет доступна как советник)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33393</TotalTime>
  <Words>5943</Words>
  <Application>Microsoft Office PowerPoint</Application>
  <PresentationFormat>Произвольный</PresentationFormat>
  <Paragraphs>140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1887</cp:revision>
  <dcterms:created xsi:type="dcterms:W3CDTF">2018-10-23T08:09:21Z</dcterms:created>
  <dcterms:modified xsi:type="dcterms:W3CDTF">2023-04-06T08:46:44Z</dcterms:modified>
</cp:coreProperties>
</file>