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0176" y="-232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1802280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5888831" y="19821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3604080" y="17073507"/>
            <a:ext cx="202212" cy="5293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45997" y="19795621"/>
            <a:ext cx="330162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5997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24391" y="20835578"/>
            <a:ext cx="1202228" cy="1810503"/>
          </a:xfrm>
          <a:prstGeom prst="bentConnector3">
            <a:avLst>
              <a:gd name="adj1" fmla="val 136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48013" y="20403943"/>
            <a:ext cx="336469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1291" y="20698678"/>
            <a:ext cx="330162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65127" y="20094843"/>
            <a:ext cx="330162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67253" y="19492716"/>
            <a:ext cx="330162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29516977" y="17196438"/>
            <a:ext cx="238295" cy="65682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3009344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64337" y="18513251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26351994" y="20361421"/>
            <a:ext cx="0" cy="253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1560805" y="19116783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«Ла </a:t>
            </a:r>
            <a:r>
              <a:rPr lang="ru-RU" sz="700" dirty="0" err="1"/>
              <a:t>Кагул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1157305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39716"/>
            <a:ext cx="0" cy="331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47212</TotalTime>
  <Words>4788</Words>
  <Application>Microsoft Office PowerPoint</Application>
  <PresentationFormat>Произвольный</PresentationFormat>
  <Paragraphs>203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2296</cp:revision>
  <dcterms:created xsi:type="dcterms:W3CDTF">2018-10-23T08:09:21Z</dcterms:created>
  <dcterms:modified xsi:type="dcterms:W3CDTF">2024-03-28T12:30:26Z</dcterms:modified>
</cp:coreProperties>
</file>