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 varScale="1">
        <p:scale>
          <a:sx n="22" d="100"/>
          <a:sy n="22" d="100"/>
        </p:scale>
        <p:origin x="1668" y="1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29752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1740</cp:revision>
  <dcterms:created xsi:type="dcterms:W3CDTF">2018-10-23T08:09:21Z</dcterms:created>
  <dcterms:modified xsi:type="dcterms:W3CDTF">2022-11-24T11:45:22Z</dcterms:modified>
</cp:coreProperties>
</file>