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>
        <p:scale>
          <a:sx n="80" d="100"/>
          <a:sy n="80" d="100"/>
        </p:scale>
        <p:origin x="4662" y="-328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cxnSpLocks/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  <a:r>
              <a:rPr lang="en-US" sz="900" dirty="0"/>
              <a:t> -50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  <a:r>
              <a:rPr lang="en-US" sz="1400" dirty="0"/>
              <a:t> -50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cxnSpLocks/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 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4711137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br>
              <a:rPr lang="ru-RU" sz="1400" dirty="0"/>
            </a:br>
            <a:r>
              <a:rPr lang="ru-RU" sz="1400" dirty="0"/>
              <a:t>-50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705392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9396707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 -50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47111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939670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 -50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7053922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8232144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9396707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5881455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25769095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26779433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29124087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29040836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26699920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30454666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29658614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28487221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8536997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9704411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28111881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077018" y="435873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урбанизацию для тайцев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cxnSpLocks/>
            <a:stCxn id="292" idx="2"/>
            <a:endCxn id="328" idx="0"/>
          </p:cNvCxnSpPr>
          <p:nvPr/>
        </p:nvCxnSpPr>
        <p:spPr>
          <a:xfrm rot="16200000" flipH="1">
            <a:off x="7948401" y="25077029"/>
            <a:ext cx="1757528" cy="2500094"/>
          </a:xfrm>
          <a:prstGeom prst="bentConnector3">
            <a:avLst>
              <a:gd name="adj1" fmla="val 88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cxnSpLocks/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cxnSpLocks/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</a:t>
            </a:r>
            <a:r>
              <a:rPr lang="ru-RU" sz="1400" dirty="0" err="1"/>
              <a:t>Тайланда</a:t>
            </a:r>
            <a:r>
              <a:rPr lang="ru-RU" sz="1400" dirty="0"/>
              <a:t> (1940)</a:t>
            </a:r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Федерации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97670" y="150488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cxnSpLocks/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cxnSpLocks/>
            <a:stCxn id="140" idx="2"/>
            <a:endCxn id="407" idx="0"/>
          </p:cNvCxnSpPr>
          <p:nvPr/>
        </p:nvCxnSpPr>
        <p:spPr>
          <a:xfrm rot="5400000">
            <a:off x="28537215" y="14379698"/>
            <a:ext cx="352450" cy="138437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cxnSpLocks/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26138781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</a:t>
            </a:r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166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cxnSpLocks/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stCxn id="196" idx="2"/>
            <a:endCxn id="233" idx="0"/>
          </p:cNvCxnSpPr>
          <p:nvPr/>
        </p:nvCxnSpPr>
        <p:spPr>
          <a:xfrm rot="5400000">
            <a:off x="10147459" y="9083992"/>
            <a:ext cx="1815266" cy="3589732"/>
          </a:xfrm>
          <a:prstGeom prst="bentConnector3">
            <a:avLst>
              <a:gd name="adj1" fmla="val 956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hape 248">
            <a:extLst>
              <a:ext uri="{FF2B5EF4-FFF2-40B4-BE49-F238E27FC236}">
                <a16:creationId xmlns:a16="http://schemas.microsoft.com/office/drawing/2014/main" id="{691A0B96-184C-493D-9F86-82B32F1BBBCB}"/>
              </a:ext>
            </a:extLst>
          </p:cNvPr>
          <p:cNvCxnSpPr>
            <a:cxnSpLocks/>
            <a:stCxn id="256" idx="2"/>
            <a:endCxn id="273" idx="0"/>
          </p:cNvCxnSpPr>
          <p:nvPr/>
        </p:nvCxnSpPr>
        <p:spPr>
          <a:xfrm rot="5400000">
            <a:off x="6810105" y="20771687"/>
            <a:ext cx="375034" cy="1163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Прямоугольник 744">
            <a:extLst>
              <a:ext uri="{FF2B5EF4-FFF2-40B4-BE49-F238E27FC236}">
                <a16:creationId xmlns:a16="http://schemas.microsoft.com/office/drawing/2014/main" id="{782283F1-A11A-4B74-BBED-C7F40269A2A0}"/>
              </a:ext>
            </a:extLst>
          </p:cNvPr>
          <p:cNvSpPr/>
          <p:nvPr/>
        </p:nvSpPr>
        <p:spPr>
          <a:xfrm>
            <a:off x="2397040" y="2168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-3</a:t>
            </a:r>
            <a:r>
              <a:rPr lang="en-US" sz="1400" dirty="0"/>
              <a:t>5</a:t>
            </a:r>
            <a:r>
              <a:rPr lang="ru-RU" sz="1400" dirty="0"/>
              <a:t>0 на </a:t>
            </a:r>
            <a:r>
              <a:rPr lang="ru-RU" sz="1400" dirty="0" err="1"/>
              <a:t>истор</a:t>
            </a:r>
            <a:r>
              <a:rPr lang="ru-RU" sz="1400" dirty="0"/>
              <a:t>. </a:t>
            </a:r>
            <a:r>
              <a:rPr lang="ru-RU" sz="1400" dirty="0" err="1"/>
              <a:t>военку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29751</TotalTime>
  <Words>1494</Words>
  <Application>Microsoft Office PowerPoint</Application>
  <PresentationFormat>Произвольный</PresentationFormat>
  <Paragraphs>264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1740</cp:revision>
  <dcterms:created xsi:type="dcterms:W3CDTF">2018-10-23T08:09:21Z</dcterms:created>
  <dcterms:modified xsi:type="dcterms:W3CDTF">2022-11-22T09:35:24Z</dcterms:modified>
</cp:coreProperties>
</file>