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6558" y="-440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19.10.2021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19.10.2021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327</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a:t>
            </a:r>
            <a:r>
              <a:rPr lang="ru-RU" sz="700" dirty="0" smtClean="0"/>
              <a:t>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a:t>
            </a:r>
            <a:r>
              <a:rPr lang="ru-RU" sz="700" dirty="0" smtClean="0"/>
              <a:t>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a:t>
            </a:r>
            <a:r>
              <a:rPr lang="ru-RU" sz="700" dirty="0" smtClean="0"/>
              <a:t>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a:t>
            </a:r>
            <a:r>
              <a:rPr lang="ru-RU" sz="700" dirty="0" smtClean="0"/>
              <a:t>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a:t>
            </a:r>
            <a:r>
              <a:rPr lang="ru-RU" sz="700" dirty="0" smtClean="0"/>
              <a:t>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a:t>
            </a:r>
            <a:r>
              <a:rPr lang="ru-RU" sz="700" dirty="0" smtClean="0"/>
              <a:t>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a:t>
            </a:r>
            <a:r>
              <a:rPr lang="ru-RU" sz="700" dirty="0" smtClean="0"/>
              <a:t>служить</a:t>
            </a:r>
            <a:endParaRPr lang="ru-RU" sz="700" dirty="0" smtClean="0"/>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a:t>
            </a:r>
            <a:r>
              <a:rPr lang="ru-RU" sz="500" b="1" i="1" dirty="0" smtClean="0">
                <a:solidFill>
                  <a:srgbClr val="00B0F0"/>
                </a:solidFill>
              </a:rPr>
              <a:t>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a:t>
            </a:r>
            <a:r>
              <a:rPr lang="ru-RU" sz="700" dirty="0" smtClean="0"/>
              <a:t>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r>
              <a:rPr lang="ru-RU" sz="700" dirty="0" smtClean="0"/>
              <a:t>»</a:t>
            </a:r>
            <a:endParaRPr lang="ru-RU" sz="700" dirty="0" smtClean="0"/>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a:p>
            <a:pPr algn="ctr"/>
            <a:r>
              <a:rPr lang="ru-RU" sz="200" dirty="0" smtClean="0"/>
              <a:t>(</a:t>
            </a:r>
            <a:r>
              <a:rPr lang="ru-RU" sz="200" dirty="0"/>
              <a:t>Присутствие </a:t>
            </a:r>
            <a:r>
              <a:rPr lang="ru-RU" sz="200" dirty="0" err="1"/>
              <a:t>Давилы</a:t>
            </a:r>
            <a:r>
              <a:rPr lang="ru-RU" sz="200" dirty="0"/>
              <a:t> было особенно важно для этой группы из-за его семейных связей, и он играл центральную роль в поддержании культа Эль-</a:t>
            </a:r>
            <a:r>
              <a:rPr lang="ru-RU" sz="200" dirty="0" err="1"/>
              <a:t>Аусенте</a:t>
            </a:r>
            <a:r>
              <a:rPr lang="ru-RU" sz="200" dirty="0"/>
              <a:t> (отсутствующего), как должен был называться </a:t>
            </a:r>
            <a:r>
              <a:rPr lang="ru-RU" sz="200" dirty="0" err="1"/>
              <a:t>Примо</a:t>
            </a:r>
            <a:r>
              <a:rPr lang="ru-RU" sz="200" dirty="0"/>
              <a:t> де Ривера</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по всей стране</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37985</TotalTime>
  <Words>4303</Words>
  <Application>Microsoft Office PowerPoint</Application>
  <PresentationFormat>Произвольный</PresentationFormat>
  <Paragraphs>341</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2108</cp:revision>
  <dcterms:created xsi:type="dcterms:W3CDTF">2018-10-23T08:09:21Z</dcterms:created>
  <dcterms:modified xsi:type="dcterms:W3CDTF">2021-10-19T11:59:24Z</dcterms:modified>
</cp:coreProperties>
</file>