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90" d="100"/>
          <a:sy n="190" d="100"/>
        </p:scale>
        <p:origin x="-23052" y="-91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1802280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5888831" y="19821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3604080" y="17073507"/>
            <a:ext cx="202212" cy="5293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45997" y="197956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5997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24391" y="208355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48013" y="204039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1291" y="206986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65127" y="200948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67253" y="194927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29516977" y="171964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3009344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64337" y="185132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26351994" y="203614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1560805" y="191167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1157305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397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 (1937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46736</TotalTime>
  <Words>4764</Words>
  <Application>Microsoft Office PowerPoint</Application>
  <PresentationFormat>Произвольный</PresentationFormat>
  <Paragraphs>203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2295</cp:revision>
  <dcterms:created xsi:type="dcterms:W3CDTF">2018-10-23T08:09:21Z</dcterms:created>
  <dcterms:modified xsi:type="dcterms:W3CDTF">2024-03-27T12:13:26Z</dcterms:modified>
</cp:coreProperties>
</file>