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90" d="100"/>
          <a:sy n="90" d="100"/>
        </p:scale>
        <p:origin x="-9036" y="-123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28.06.2023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28.06.2023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1936</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56" idx="0"/>
          </p:cNvCxnSpPr>
          <p:nvPr/>
        </p:nvCxnSpPr>
        <p:spPr>
          <a:xfrm rot="5400000">
            <a:off x="32002352" y="4808389"/>
            <a:ext cx="263261" cy="10286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30871007" y="4705702"/>
            <a:ext cx="268987" cy="12283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Назначить премьер-министром 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731327"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1770387"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599618"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8338249"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19263825"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393446"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71664"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71663"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799264"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829469"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49">
            <a:extLst>
              <a:ext uri="{FF2B5EF4-FFF2-40B4-BE49-F238E27FC236}">
                <a16:creationId xmlns:a16="http://schemas.microsoft.com/office/drawing/2014/main" id="{049E6984-8ADC-4F99-AD8D-0FE6D717D856}"/>
              </a:ext>
            </a:extLst>
          </p:cNvPr>
          <p:cNvCxnSpPr>
            <a:cxnSpLocks/>
            <a:stCxn id="808" idx="2"/>
            <a:endCxn id="801" idx="0"/>
          </p:cNvCxnSpPr>
          <p:nvPr/>
        </p:nvCxnSpPr>
        <p:spPr>
          <a:xfrm rot="16200000" flipH="1">
            <a:off x="25500980" y="89049"/>
            <a:ext cx="41622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2" name="Соединительная линия уступом 149">
            <a:extLst>
              <a:ext uri="{FF2B5EF4-FFF2-40B4-BE49-F238E27FC236}">
                <a16:creationId xmlns:a16="http://schemas.microsoft.com/office/drawing/2014/main" id="{108DB51B-036F-47E1-B6AC-470821E61E9D}"/>
              </a:ext>
            </a:extLst>
          </p:cNvPr>
          <p:cNvCxnSpPr>
            <a:cxnSpLocks/>
            <a:stCxn id="808" idx="2"/>
            <a:endCxn id="130" idx="0"/>
          </p:cNvCxnSpPr>
          <p:nvPr/>
        </p:nvCxnSpPr>
        <p:spPr>
          <a:xfrm rot="5400000">
            <a:off x="17623003" y="-736987"/>
            <a:ext cx="424062" cy="87040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сталинистов</a:t>
            </a:r>
            <a:endParaRPr lang="ru-RU" sz="500" dirty="0"/>
          </a:p>
        </p:txBody>
      </p:sp>
      <p:cxnSp>
        <p:nvCxnSpPr>
          <p:cNvPr id="153" name="Прямая соединительная линия 152">
            <a:extLst>
              <a:ext uri="{FF2B5EF4-FFF2-40B4-BE49-F238E27FC236}">
                <a16:creationId xmlns:a16="http://schemas.microsoft.com/office/drawing/2014/main"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a16="http://schemas.microsoft.com/office/drawing/2014/main"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p>
        </p:txBody>
      </p:sp>
      <p:sp>
        <p:nvSpPr>
          <p:cNvPr id="166" name="Прямоугольник 165">
            <a:extLst>
              <a:ext uri="{FF2B5EF4-FFF2-40B4-BE49-F238E27FC236}">
                <a16:creationId xmlns:a16="http://schemas.microsoft.com/office/drawing/2014/main"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a16="http://schemas.microsoft.com/office/drawing/2014/main" id="{C9CBB17B-538D-4A64-A825-8B7B2B897D5D}"/>
              </a:ext>
            </a:extLst>
          </p:cNvPr>
          <p:cNvCxnSpPr>
            <a:cxnSpLocks/>
            <a:stCxn id="97" idx="2"/>
            <a:endCxn id="56" idx="0"/>
          </p:cNvCxnSpPr>
          <p:nvPr/>
        </p:nvCxnSpPr>
        <p:spPr>
          <a:xfrm rot="16200000" flipH="1">
            <a:off x="31488088" y="5322783"/>
            <a:ext cx="263129"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a16="http://schemas.microsoft.com/office/drawing/2014/main" id="{6F719142-1860-4581-9B41-8AADCCCE4BB0}"/>
              </a:ext>
            </a:extLst>
          </p:cNvPr>
          <p:cNvCxnSpPr>
            <a:cxnSpLocks/>
            <a:stCxn id="130" idx="2"/>
            <a:endCxn id="836" idx="0"/>
          </p:cNvCxnSpPr>
          <p:nvPr/>
        </p:nvCxnSpPr>
        <p:spPr>
          <a:xfrm rot="16200000" flipH="1">
            <a:off x="16000106" y="1849971"/>
            <a:ext cx="269598" cy="53037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a16="http://schemas.microsoft.com/office/drawing/2014/main" id="{EA3FC01F-F5CA-4FAE-8CEF-830AB1AAFB40}"/>
              </a:ext>
            </a:extLst>
          </p:cNvPr>
          <p:cNvCxnSpPr>
            <a:cxnSpLocks/>
            <a:stCxn id="130" idx="2"/>
            <a:endCxn id="829" idx="0"/>
          </p:cNvCxnSpPr>
          <p:nvPr/>
        </p:nvCxnSpPr>
        <p:spPr>
          <a:xfrm rot="16200000" flipH="1">
            <a:off x="17700234" y="149842"/>
            <a:ext cx="269598" cy="870401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a16="http://schemas.microsoft.com/office/drawing/2014/main" id="{6B629A61-C117-4B2E-9AEF-4EAF601A5B2F}"/>
              </a:ext>
            </a:extLst>
          </p:cNvPr>
          <p:cNvCxnSpPr>
            <a:cxnSpLocks/>
            <a:stCxn id="130" idx="2"/>
            <a:endCxn id="125" idx="0"/>
          </p:cNvCxnSpPr>
          <p:nvPr/>
        </p:nvCxnSpPr>
        <p:spPr>
          <a:xfrm rot="16200000" flipH="1">
            <a:off x="18530612" y="-680535"/>
            <a:ext cx="277687" cy="103728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id="{957C12DC-D98B-4948-99D2-CFC7B8CFF4DE}"/>
              </a:ext>
            </a:extLst>
          </p:cNvPr>
          <p:cNvSpPr/>
          <p:nvPr/>
        </p:nvSpPr>
        <p:spPr>
          <a:xfrm>
            <a:off x="22309529"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a16="http://schemas.microsoft.com/office/drawing/2014/main" id="{012D2E35-685E-4576-BCB6-C08D33426D27}"/>
              </a:ext>
            </a:extLst>
          </p:cNvPr>
          <p:cNvSpPr/>
          <p:nvPr/>
        </p:nvSpPr>
        <p:spPr>
          <a:xfrm>
            <a:off x="23467442"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a16="http://schemas.microsoft.com/office/drawing/2014/main" id="{05CD8A58-5676-43E8-BBE2-DC9229365C21}"/>
              </a:ext>
            </a:extLst>
          </p:cNvPr>
          <p:cNvSpPr/>
          <p:nvPr/>
        </p:nvSpPr>
        <p:spPr>
          <a:xfrm>
            <a:off x="23467442"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a16="http://schemas.microsoft.com/office/drawing/2014/main" id="{E01090B5-7811-4C8D-B542-DC3489C9632C}"/>
              </a:ext>
            </a:extLst>
          </p:cNvPr>
          <p:cNvSpPr/>
          <p:nvPr/>
        </p:nvSpPr>
        <p:spPr>
          <a:xfrm>
            <a:off x="22309725"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a16="http://schemas.microsoft.com/office/drawing/2014/main" id="{206D4D82-F261-452F-8D95-439FE5E0314A}"/>
              </a:ext>
            </a:extLst>
          </p:cNvPr>
          <p:cNvSpPr/>
          <p:nvPr/>
        </p:nvSpPr>
        <p:spPr>
          <a:xfrm>
            <a:off x="22852494"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Вновь объединить Испанию!</a:t>
            </a:r>
          </a:p>
        </p:txBody>
      </p:sp>
      <p:cxnSp>
        <p:nvCxnSpPr>
          <p:cNvPr id="183" name="Соединительная линия уступом 148">
            <a:extLst>
              <a:ext uri="{FF2B5EF4-FFF2-40B4-BE49-F238E27FC236}">
                <a16:creationId xmlns:a16="http://schemas.microsoft.com/office/drawing/2014/main" id="{74F58D4E-63E8-4F3B-AADA-F89E80EB0D7E}"/>
              </a:ext>
            </a:extLst>
          </p:cNvPr>
          <p:cNvCxnSpPr>
            <a:cxnSpLocks/>
            <a:stCxn id="38" idx="2"/>
            <a:endCxn id="175" idx="0"/>
          </p:cNvCxnSpPr>
          <p:nvPr/>
        </p:nvCxnSpPr>
        <p:spPr>
          <a:xfrm rot="16200000" flipH="1">
            <a:off x="23216648" y="6355310"/>
            <a:ext cx="270000"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a16="http://schemas.microsoft.com/office/drawing/2014/main" id="{B661D22E-E444-4030-8910-C32F43264B7E}"/>
              </a:ext>
            </a:extLst>
          </p:cNvPr>
          <p:cNvCxnSpPr>
            <a:cxnSpLocks/>
            <a:stCxn id="38" idx="2"/>
            <a:endCxn id="174" idx="0"/>
          </p:cNvCxnSpPr>
          <p:nvPr/>
        </p:nvCxnSpPr>
        <p:spPr>
          <a:xfrm rot="5400000">
            <a:off x="22637692"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a16="http://schemas.microsoft.com/office/drawing/2014/main" id="{D9F54EA9-8E35-4F97-9346-ECC1DCF56114}"/>
              </a:ext>
            </a:extLst>
          </p:cNvPr>
          <p:cNvCxnSpPr>
            <a:cxnSpLocks/>
            <a:stCxn id="174" idx="2"/>
            <a:endCxn id="178" idx="0"/>
          </p:cNvCxnSpPr>
          <p:nvPr/>
        </p:nvCxnSpPr>
        <p:spPr>
          <a:xfrm rot="16200000" flipH="1">
            <a:off x="22640526"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a16="http://schemas.microsoft.com/office/drawing/2014/main" id="{46D280CB-FB83-4BF5-8B3A-DD7BD44AD1E7}"/>
              </a:ext>
            </a:extLst>
          </p:cNvPr>
          <p:cNvCxnSpPr>
            <a:cxnSpLocks/>
            <a:stCxn id="174" idx="2"/>
            <a:endCxn id="176" idx="0"/>
          </p:cNvCxnSpPr>
          <p:nvPr/>
        </p:nvCxnSpPr>
        <p:spPr>
          <a:xfrm rot="16200000" flipH="1">
            <a:off x="23218878" y="7163080"/>
            <a:ext cx="265541"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a16="http://schemas.microsoft.com/office/drawing/2014/main" id="{1C6858C7-8A93-4CF4-A3B3-6AB28CD215CB}"/>
              </a:ext>
            </a:extLst>
          </p:cNvPr>
          <p:cNvCxnSpPr>
            <a:cxnSpLocks/>
            <a:stCxn id="178" idx="2"/>
            <a:endCxn id="182" idx="0"/>
          </p:cNvCxnSpPr>
          <p:nvPr/>
        </p:nvCxnSpPr>
        <p:spPr>
          <a:xfrm rot="16200000" flipH="1">
            <a:off x="22906537"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a16="http://schemas.microsoft.com/office/drawing/2014/main" id="{CE2B2ACF-3CBE-48FA-AC43-7AD4B70A3FA6}"/>
              </a:ext>
            </a:extLst>
          </p:cNvPr>
          <p:cNvCxnSpPr>
            <a:cxnSpLocks/>
            <a:stCxn id="176" idx="2"/>
            <a:endCxn id="182" idx="0"/>
          </p:cNvCxnSpPr>
          <p:nvPr/>
        </p:nvCxnSpPr>
        <p:spPr>
          <a:xfrm rot="5400000">
            <a:off x="23485902" y="8244563"/>
            <a:ext cx="274459" cy="614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a16="http://schemas.microsoft.com/office/drawing/2014/main" id="{04A3ABFC-37BA-432F-AC1A-F77E6E1C51AC}"/>
              </a:ext>
            </a:extLst>
          </p:cNvPr>
          <p:cNvSpPr/>
          <p:nvPr/>
        </p:nvSpPr>
        <p:spPr>
          <a:xfrm>
            <a:off x="22581109" y="151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35932</TotalTime>
  <Words>1929</Words>
  <Application>Microsoft Office PowerPoint</Application>
  <PresentationFormat>Произвольный</PresentationFormat>
  <Paragraphs>76</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2085</cp:revision>
  <dcterms:created xsi:type="dcterms:W3CDTF">2018-10-23T08:09:21Z</dcterms:created>
  <dcterms:modified xsi:type="dcterms:W3CDTF">2023-06-28T06:40:28Z</dcterms:modified>
</cp:coreProperties>
</file>