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varScale="1">
        <p:scale>
          <a:sx n="21" d="100"/>
          <a:sy n="21" d="100"/>
        </p:scale>
        <p:origin x="1296" y="13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02.10.2021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02.10.2021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02.10.2021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02.10.2021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02.10.2021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02.10.2021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02.10.2021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02.10.2021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322</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Передача прав собственности 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194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98312" y="8571548"/>
            <a:ext cx="232289"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Чили</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Боливию</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Уругвай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Уругвай</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Аргентину</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err="1" smtClean="0"/>
              <a:t>Артентиной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30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890665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1003379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947664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654791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710698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258343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314250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953733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1010539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890665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1003379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953433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1009526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115441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115427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766970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370522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161744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3002947" y="-10486575"/>
            <a:ext cx="184977" cy="27451228"/>
          </a:xfrm>
          <a:prstGeom prst="bentConnector3">
            <a:avLst>
              <a:gd name="adj1" fmla="val 43133"/>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3562015" y="-9918511"/>
            <a:ext cx="193972" cy="26324096"/>
          </a:xfrm>
          <a:prstGeom prst="bentConnector3">
            <a:avLst>
              <a:gd name="adj1" fmla="val 3363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4124736" y="-9360608"/>
            <a:ext cx="189154" cy="25203472"/>
          </a:xfrm>
          <a:prstGeom prst="bentConnector3">
            <a:avLst>
              <a:gd name="adj1" fmla="val 3657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Набрать мавров в Африканскую армию (+</a:t>
            </a:r>
            <a:r>
              <a:rPr lang="ru-RU" sz="700" dirty="0" err="1" smtClean="0"/>
              <a:t>дивки</a:t>
            </a:r>
            <a:r>
              <a:rPr lang="ru-RU" sz="700" dirty="0" smtClean="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r>
              <a:rPr lang="ru-RU" sz="100" dirty="0" smtClean="0"/>
              <a:t>.)</a:t>
            </a:r>
            <a:endParaRPr lang="ru-RU" sz="100" dirty="0"/>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Нефтяной кредит в США </a:t>
            </a:r>
            <a:r>
              <a:rPr lang="ru-RU" sz="100" dirty="0" smtClean="0"/>
              <a:t>(Так </a:t>
            </a:r>
            <a:r>
              <a:rPr lang="ru-RU" sz="100" dirty="0"/>
              <a:t>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Зимняя помощь (есть </a:t>
            </a:r>
            <a:r>
              <a:rPr lang="ru-RU" sz="700" dirty="0"/>
              <a:t>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a:t>
            </a:r>
            <a:r>
              <a:rPr lang="ru-RU" sz="100" dirty="0" smtClean="0"/>
              <a:t>родителями</a:t>
            </a:r>
            <a:r>
              <a:rPr lang="ru-RU" sz="100" dirty="0"/>
              <a:t>)</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Германо-Испанское экономическое соглашение </a:t>
            </a:r>
            <a:r>
              <a:rPr lang="ru-RU" sz="100" dirty="0" smtClean="0"/>
              <a:t>Как </a:t>
            </a:r>
            <a:r>
              <a:rPr lang="ru-RU" sz="100" dirty="0"/>
              <a:t>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Ко времени окончания сражения националисты наконец создали постоянный кабинет министров. Франко стал президентом совета, а </a:t>
            </a:r>
            <a:r>
              <a:rPr lang="ru-RU" sz="100" dirty="0" err="1"/>
              <a:t>Хордана</a:t>
            </a:r>
            <a:r>
              <a:rPr lang="ru-RU" sz="100" dirty="0"/>
              <a:t> занял пост вице-президента и министра иностранных дел. Давила, продолжая командовать Армией Севера, стал министром обороны. Генерал </a:t>
            </a:r>
            <a:r>
              <a:rPr lang="ru-RU" sz="100" dirty="0" err="1"/>
              <a:t>Мартинес</a:t>
            </a:r>
            <a:r>
              <a:rPr lang="ru-RU" sz="100" dirty="0"/>
              <a:t> </a:t>
            </a:r>
            <a:r>
              <a:rPr lang="ru-RU" sz="100" dirty="0" err="1"/>
              <a:t>Анидо</a:t>
            </a:r>
            <a:r>
              <a:rPr lang="ru-RU" sz="100" dirty="0"/>
              <a:t>, который после 1917 года был капитан-генералом Барселоны, тиранически управляя ею, а потом входил в кабинет </a:t>
            </a:r>
            <a:r>
              <a:rPr lang="ru-RU" sz="100" dirty="0" err="1"/>
              <a:t>Примо</a:t>
            </a:r>
            <a:r>
              <a:rPr lang="ru-RU" sz="100" dirty="0"/>
              <a:t> де Риверы, получил пост министра общественного порядка. Остальные члены кабинета не имели отношения к военным. </a:t>
            </a:r>
            <a:r>
              <a:rPr lang="ru-RU" sz="100" dirty="0" err="1"/>
              <a:t>Андресу</a:t>
            </a:r>
            <a:r>
              <a:rPr lang="ru-RU" sz="100" dirty="0"/>
              <a:t> </a:t>
            </a:r>
            <a:r>
              <a:rPr lang="ru-RU" sz="100" dirty="0" err="1"/>
              <a:t>Амадо</a:t>
            </a:r>
            <a:r>
              <a:rPr lang="ru-RU" sz="100" dirty="0"/>
              <a:t>, близкому другу </a:t>
            </a:r>
            <a:r>
              <a:rPr lang="ru-RU" sz="100" dirty="0" err="1"/>
              <a:t>Кальво</a:t>
            </a:r>
            <a:r>
              <a:rPr lang="ru-RU" sz="100" dirty="0"/>
              <a:t> </a:t>
            </a:r>
            <a:r>
              <a:rPr lang="ru-RU" sz="100" dirty="0" err="1"/>
              <a:t>Сотело</a:t>
            </a:r>
            <a:r>
              <a:rPr lang="ru-RU" sz="100" dirty="0"/>
              <a:t>, достался пост министра финансов. Морской инженер Хуан Антонио </a:t>
            </a:r>
            <a:r>
              <a:rPr lang="ru-RU" sz="100" dirty="0" err="1"/>
              <a:t>Суансес</a:t>
            </a:r>
            <a:r>
              <a:rPr lang="ru-RU" sz="100" dirty="0"/>
              <a:t>, давний приятель Франко, стал министром торговли и промышленности, </a:t>
            </a:r>
            <a:r>
              <a:rPr lang="ru-RU" sz="100" dirty="0" err="1"/>
              <a:t>карлист</a:t>
            </a:r>
            <a:r>
              <a:rPr lang="ru-RU" sz="100" dirty="0"/>
              <a:t> граф де </a:t>
            </a:r>
            <a:r>
              <a:rPr lang="ru-RU" sz="100" dirty="0" err="1"/>
              <a:t>Родесно</a:t>
            </a:r>
            <a:r>
              <a:rPr lang="ru-RU" sz="100" dirty="0"/>
              <a:t> – министром юстиции, а </a:t>
            </a:r>
            <a:r>
              <a:rPr lang="ru-RU" sz="100" dirty="0" err="1"/>
              <a:t>Сайнс</a:t>
            </a:r>
            <a:r>
              <a:rPr lang="ru-RU" sz="1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100" dirty="0" err="1"/>
              <a:t>Серрано</a:t>
            </a:r>
            <a:r>
              <a:rPr lang="ru-RU" sz="100" dirty="0"/>
              <a:t> </a:t>
            </a:r>
            <a:r>
              <a:rPr lang="ru-RU" sz="100" dirty="0" err="1"/>
              <a:t>Суньер</a:t>
            </a:r>
            <a:r>
              <a:rPr lang="ru-RU" sz="1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100" dirty="0" err="1"/>
              <a:t>Фернандес</a:t>
            </a:r>
            <a:r>
              <a:rPr lang="ru-RU" sz="100" dirty="0"/>
              <a:t> </a:t>
            </a:r>
            <a:r>
              <a:rPr lang="ru-RU" sz="100" dirty="0" err="1"/>
              <a:t>Куэста</a:t>
            </a:r>
            <a:r>
              <a:rPr lang="ru-RU" sz="1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100" dirty="0" err="1"/>
              <a:t>Буэно</a:t>
            </a:r>
            <a:r>
              <a:rPr lang="ru-RU" sz="100" dirty="0"/>
              <a:t>, типичному представителю новой фаланги. Последним членом кабинета стал Альфонсо Пенья-и-</a:t>
            </a:r>
            <a:r>
              <a:rPr lang="ru-RU" sz="100" dirty="0" err="1"/>
              <a:t>Боэф</a:t>
            </a:r>
            <a:r>
              <a:rPr lang="ru-RU" sz="100" dirty="0"/>
              <a:t>, который до этого не играл роли в политике.</a:t>
            </a:r>
            <a:endParaRPr lang="ru-RU" sz="100" dirty="0" smtClean="0"/>
          </a:p>
        </p:txBody>
      </p: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37471</TotalTime>
  <Words>4270</Words>
  <Application>Microsoft Office PowerPoint</Application>
  <PresentationFormat>Произвольный</PresentationFormat>
  <Paragraphs>333</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2089</cp:revision>
  <dcterms:created xsi:type="dcterms:W3CDTF">2018-10-23T08:09:21Z</dcterms:created>
  <dcterms:modified xsi:type="dcterms:W3CDTF">2021-10-01T23:18:07Z</dcterms:modified>
</cp:coreProperties>
</file>