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80" d="100"/>
          <a:sy n="80" d="100"/>
        </p:scale>
        <p:origin x="-8940" y="-505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29.04.2022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29.04.2022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26422</TotalTime>
  <Words>8862</Words>
  <Application>Microsoft Office PowerPoint</Application>
  <PresentationFormat>Произвольный</PresentationFormat>
  <Paragraphs>201</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1593</cp:revision>
  <dcterms:created xsi:type="dcterms:W3CDTF">2018-10-23T08:09:21Z</dcterms:created>
  <dcterms:modified xsi:type="dcterms:W3CDTF">2022-04-29T10:38:49Z</dcterms:modified>
</cp:coreProperties>
</file>