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74" autoAdjust="0"/>
  </p:normalViewPr>
  <p:slideViewPr>
    <p:cSldViewPr snapToGrid="0">
      <p:cViewPr>
        <p:scale>
          <a:sx n="90" d="100"/>
          <a:sy n="90" d="100"/>
        </p:scale>
        <p:origin x="-18552" y="-318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0459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02318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</a:t>
            </a:r>
            <a:endParaRPr lang="ru-RU" sz="12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endParaRPr lang="ru-RU" sz="14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(апрель 1937)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Янгона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24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198880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19381" y="27391801"/>
            <a:ext cx="532712" cy="23422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07077" y="27972950"/>
            <a:ext cx="454205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9561" y="25869465"/>
            <a:ext cx="488386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349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4193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31099" y="5221759"/>
            <a:ext cx="464473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621937"/>
            <a:ext cx="2274" cy="39128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863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cxnSpLocks/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импортозамещение</a:t>
            </a:r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endParaRPr lang="ru-RU" sz="6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66620" y="9928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0" cy="6704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1982" y="10045417"/>
            <a:ext cx="599663" cy="2525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196258" y="10036673"/>
            <a:ext cx="586015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22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4579" y="11008352"/>
            <a:ext cx="12102" cy="20558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Бирмы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37510536" y="116080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чужие нации</a:t>
            </a:r>
          </a:p>
        </p:txBody>
      </p:sp>
      <p:cxnSp>
        <p:nvCxnSpPr>
          <p:cNvPr id="484" name="Соединительная линия уступом 483"/>
          <p:cNvCxnSpPr>
            <a:stCxn id="639" idx="2"/>
            <a:endCxn id="483" idx="0"/>
          </p:cNvCxnSpPr>
          <p:nvPr/>
        </p:nvCxnSpPr>
        <p:spPr>
          <a:xfrm rot="16200000" flipH="1">
            <a:off x="37680662" y="10720183"/>
            <a:ext cx="572610" cy="1203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C0D7B3-C9EB-4BF1-B8DE-D4A93EB5C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34" y="2697127"/>
            <a:ext cx="1458135" cy="12779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5234CA-8949-4318-966D-44E71E7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5" y="6217881"/>
            <a:ext cx="1600000" cy="16634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88CDCC-E881-4057-91A8-4B84F82CB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78" y="13274080"/>
            <a:ext cx="1422532" cy="12467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DCFC4F-53DC-46D0-A97A-A24686639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23" y="13074822"/>
            <a:ext cx="1630993" cy="15852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928D24-A6B4-419B-AB24-36665BA05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94" y="9721166"/>
            <a:ext cx="1565742" cy="15657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8BF50B-53D0-4C86-9B43-BE7C69B26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58" y="13173750"/>
            <a:ext cx="1497416" cy="14496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CD51F7-5517-4EDB-BE02-BFA261C0E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0" y="5001217"/>
            <a:ext cx="1401045" cy="12278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2D82F22-C81E-4151-B7EE-70D079B542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703" y="13219884"/>
            <a:ext cx="1393976" cy="122669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E01B30-2C6A-47AC-A485-8E48CCD4D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083" y="6536414"/>
            <a:ext cx="1226881" cy="107524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DA02B05-122C-4B5D-A4B0-6968B628A7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50" y="24003178"/>
            <a:ext cx="1417569" cy="1161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5F70CC9-64F9-4993-8FA7-3827CC8E8D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208" y="11656338"/>
            <a:ext cx="1299056" cy="11384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E44D5E-1A4D-4EC3-8544-53877B07F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873" y="6529106"/>
            <a:ext cx="1224072" cy="107278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A80D58-856B-4AA9-9F35-584241521B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63" y="5024500"/>
            <a:ext cx="1268134" cy="111139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30E1803-9D82-4E53-BB1D-BCA94779AF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75" y="13331097"/>
            <a:ext cx="1397356" cy="11178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7070724-407C-45EE-A3CF-CCC053D623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9" y="13302172"/>
            <a:ext cx="1418739" cy="113499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2A2AAEB-453B-4B5E-BDAB-098109EF16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2" y="13299823"/>
            <a:ext cx="1461592" cy="116927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32C798F-64ED-479C-BC38-F46D6D8B93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266" y="28649732"/>
            <a:ext cx="1644366" cy="154369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08FFEEA-6B21-4C99-B67B-7F69569A49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536" y="23978589"/>
            <a:ext cx="1457356" cy="12954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E346B63-A9A7-40F4-AB4B-20A21FF27C9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454" y="25669800"/>
            <a:ext cx="1354623" cy="110963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85C69C7-9235-42A2-82D9-B5A054FC77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467" y="8167092"/>
            <a:ext cx="2241747" cy="124380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321EA63-F92F-4A34-88F6-A7C140D922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66" y="17682260"/>
            <a:ext cx="1459744" cy="128457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14CB8CA-4948-4E81-8F3F-9E2BC2866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79" y="12853388"/>
            <a:ext cx="1471181" cy="152956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5D98D80-EAFB-46E8-921E-C2FAB7A7FB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286" y="8157654"/>
            <a:ext cx="1460061" cy="128485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9FE829F-F168-48E9-A4E1-A8FCE9C65C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84" y="9852385"/>
            <a:ext cx="1292609" cy="1147372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4034FB7-83F1-40F8-88E8-551DDA65E08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71" y="11527183"/>
            <a:ext cx="1522709" cy="13399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AF4DC-892C-4EBD-BB16-BEFD66246ED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52" y="11445485"/>
            <a:ext cx="1522709" cy="13399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B7B62F-179C-458B-B31D-16683280FEF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532" y="9880235"/>
            <a:ext cx="1402708" cy="12343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44C16-773B-41D1-B995-CF4090DDB66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24" y="11391348"/>
            <a:ext cx="1345552" cy="13455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6B6EB3-8016-4F0B-8FE9-2E93CEA5C5E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84" y="8152478"/>
            <a:ext cx="1332249" cy="11034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5785DC-3FAC-4A5A-8724-75A58789715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779" y="4975707"/>
            <a:ext cx="1261387" cy="11054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17E503-AFB1-4B17-8545-54DF7BE2A94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848" y="9748593"/>
            <a:ext cx="1358843" cy="135884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F6214E0-7AFC-4BCE-ACFF-8BAC24F7243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55" y="14608454"/>
            <a:ext cx="1404408" cy="1304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EAFDC-93BC-48E3-9E60-0A515A86E4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536" y="9861270"/>
            <a:ext cx="1410198" cy="124097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7C3F3D-775B-4183-A227-EEE926E0406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96" y="11232253"/>
            <a:ext cx="1529368" cy="152936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086EB83-5A80-4ACF-83AB-A982C4587DD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402" y="9779432"/>
            <a:ext cx="1653304" cy="145490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06F15C6-7BF3-4042-8604-57B470E93AE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28" y="19176715"/>
            <a:ext cx="1694681" cy="13557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314D97-4415-43BC-8395-A4C6E58F0B4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51" y="14794055"/>
            <a:ext cx="1571258" cy="125700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8649EC5-CF36-4B3E-95C5-1D6DD421990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14762871"/>
            <a:ext cx="1636975" cy="1309579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BADDBC-610E-4D9E-B1AC-ADFF2B8AC1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0" y="14791229"/>
            <a:ext cx="1565900" cy="125271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8FAC34E-03F7-4436-AE1B-89EA43BCC8A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51" y="16251008"/>
            <a:ext cx="1474525" cy="147452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FE8B1F0-8E72-4D31-BB2F-94E7BA88D1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7" y="17655889"/>
            <a:ext cx="1603813" cy="141135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D4656B8-2239-4D8D-863E-415B309B127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6" y="19196834"/>
            <a:ext cx="1663699" cy="13309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DF049C-E7FE-4EFB-9771-849DA9647D6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05" y="18968916"/>
            <a:ext cx="1715738" cy="16603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1E5676-C073-4580-A5C6-8855072376C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5" y="17548937"/>
            <a:ext cx="1652016" cy="163628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2FF5F04-E1C3-4A4B-9AF7-55E589DA7B1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15" y="14721652"/>
            <a:ext cx="1593913" cy="133368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CFBD725-3D08-4895-8655-5118857A69C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09" y="25547920"/>
            <a:ext cx="1807077" cy="143639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A0DD535-10B0-420E-8EC7-B384D4E9F35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25" y="25583926"/>
            <a:ext cx="1698193" cy="1349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2F9A18-D64F-429D-8EDE-747C6C82237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73" y="13276687"/>
            <a:ext cx="1404453" cy="12359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198A228-0D72-438C-B01D-23AE5AF1442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552" y="13264245"/>
            <a:ext cx="1403312" cy="123491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5495627-E605-4A61-B057-D887D4D85DA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25" y="14804370"/>
            <a:ext cx="1331126" cy="11713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F5A0603-3570-4B9F-9354-91A77295B9D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969" y="16362181"/>
            <a:ext cx="1513023" cy="121041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74DB3747-FB9A-4E33-845B-0905B81A91B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05" y="16353296"/>
            <a:ext cx="1563302" cy="125064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C0D1A82-C84D-40E0-BA60-D9E898CCC9A4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432" y="17783487"/>
            <a:ext cx="1456049" cy="1164839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9F5A17E4-A0E6-4EBF-9A47-2ED8E39C35D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060" y="17731947"/>
            <a:ext cx="1543643" cy="1234914"/>
          </a:xfrm>
          <a:prstGeom prst="rect">
            <a:avLst/>
          </a:prstGeom>
        </p:spPr>
      </p:pic>
      <p:pic>
        <p:nvPicPr>
          <p:cNvPr id="454" name="Рисунок 453">
            <a:extLst>
              <a:ext uri="{FF2B5EF4-FFF2-40B4-BE49-F238E27FC236}">
                <a16:creationId xmlns:a16="http://schemas.microsoft.com/office/drawing/2014/main" id="{594B4418-78DD-4C57-AB0C-DEB36EB8563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749" y="17740682"/>
            <a:ext cx="1524956" cy="121996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F8DEC16-9880-4F9E-B2E7-7D2AF0D62A2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243" y="13202241"/>
            <a:ext cx="1630273" cy="130421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9E25CC1-4C98-4D27-B3CB-BD585C29419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09" y="9806466"/>
            <a:ext cx="1572262" cy="138359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B6A88E8-0CBF-4711-AC58-92BA72C2E1B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357" y="13321591"/>
            <a:ext cx="1377274" cy="1101819"/>
          </a:xfrm>
          <a:prstGeom prst="rect">
            <a:avLst/>
          </a:prstGeom>
        </p:spPr>
      </p:pic>
      <p:pic>
        <p:nvPicPr>
          <p:cNvPr id="452" name="Рисунок 451">
            <a:extLst>
              <a:ext uri="{FF2B5EF4-FFF2-40B4-BE49-F238E27FC236}">
                <a16:creationId xmlns:a16="http://schemas.microsoft.com/office/drawing/2014/main" id="{5ED4A1D8-8D5A-4C49-AA8C-DB8DFFCAB227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588" y="13275787"/>
            <a:ext cx="1461081" cy="1168864"/>
          </a:xfrm>
          <a:prstGeom prst="rect">
            <a:avLst/>
          </a:prstGeom>
        </p:spPr>
      </p:pic>
      <p:pic>
        <p:nvPicPr>
          <p:cNvPr id="463" name="Рисунок 462">
            <a:extLst>
              <a:ext uri="{FF2B5EF4-FFF2-40B4-BE49-F238E27FC236}">
                <a16:creationId xmlns:a16="http://schemas.microsoft.com/office/drawing/2014/main" id="{BF5DA390-1EFF-4DDC-9216-B3015821CB34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717" y="14690340"/>
            <a:ext cx="1532973" cy="1518373"/>
          </a:xfrm>
          <a:prstGeom prst="rect">
            <a:avLst/>
          </a:prstGeom>
        </p:spPr>
      </p:pic>
      <p:pic>
        <p:nvPicPr>
          <p:cNvPr id="472" name="Рисунок 471">
            <a:extLst>
              <a:ext uri="{FF2B5EF4-FFF2-40B4-BE49-F238E27FC236}">
                <a16:creationId xmlns:a16="http://schemas.microsoft.com/office/drawing/2014/main" id="{9BDA4F35-B9D2-4AEF-B771-50BF69F851C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17" y="14841080"/>
            <a:ext cx="1552231" cy="1321048"/>
          </a:xfrm>
          <a:prstGeom prst="rect">
            <a:avLst/>
          </a:prstGeom>
        </p:spPr>
      </p:pic>
      <p:pic>
        <p:nvPicPr>
          <p:cNvPr id="474" name="Рисунок 473">
            <a:extLst>
              <a:ext uri="{FF2B5EF4-FFF2-40B4-BE49-F238E27FC236}">
                <a16:creationId xmlns:a16="http://schemas.microsoft.com/office/drawing/2014/main" id="{E4F10C91-AC92-45CB-B2B7-4893944B76AC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105" y="14728582"/>
            <a:ext cx="1673118" cy="1338494"/>
          </a:xfrm>
          <a:prstGeom prst="rect">
            <a:avLst/>
          </a:prstGeom>
        </p:spPr>
      </p:pic>
      <p:pic>
        <p:nvPicPr>
          <p:cNvPr id="480" name="Рисунок 479">
            <a:extLst>
              <a:ext uri="{FF2B5EF4-FFF2-40B4-BE49-F238E27FC236}">
                <a16:creationId xmlns:a16="http://schemas.microsoft.com/office/drawing/2014/main" id="{D9DA4991-7A8A-4807-985B-E6EB70230BC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698" y="16281071"/>
            <a:ext cx="1624072" cy="1299257"/>
          </a:xfrm>
          <a:prstGeom prst="rect">
            <a:avLst/>
          </a:prstGeom>
        </p:spPr>
      </p:pic>
      <p:pic>
        <p:nvPicPr>
          <p:cNvPr id="500" name="Рисунок 499">
            <a:extLst>
              <a:ext uri="{FF2B5EF4-FFF2-40B4-BE49-F238E27FC236}">
                <a16:creationId xmlns:a16="http://schemas.microsoft.com/office/drawing/2014/main" id="{CD4DF6A1-1D95-404A-A70B-FE17F7F2361A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020" y="16340585"/>
            <a:ext cx="1526161" cy="1220928"/>
          </a:xfrm>
          <a:prstGeom prst="rect">
            <a:avLst/>
          </a:prstGeom>
        </p:spPr>
      </p:pic>
      <p:pic>
        <p:nvPicPr>
          <p:cNvPr id="509" name="Рисунок 508">
            <a:extLst>
              <a:ext uri="{FF2B5EF4-FFF2-40B4-BE49-F238E27FC236}">
                <a16:creationId xmlns:a16="http://schemas.microsoft.com/office/drawing/2014/main" id="{622A3B40-B368-48F9-A118-D8E6477DD0F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723" y="13185032"/>
            <a:ext cx="1726013" cy="138081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B94FBC02-97FD-48DA-BFF9-D944CD66F98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86" y="16271519"/>
            <a:ext cx="1572956" cy="138420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38FF519-281A-4AF3-8D09-2579FD91210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419" y="17740682"/>
            <a:ext cx="1606443" cy="141367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08A2D27-AE77-43E2-912E-57E38B367512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862" y="14696058"/>
            <a:ext cx="1663471" cy="133077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1B06E8E-82F4-4A03-BD7B-BC1DEED8222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883" y="15927888"/>
            <a:ext cx="1655272" cy="1889646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A39CF0F5-8BB2-4B24-80DA-395E0C0C7ECD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477" y="14578177"/>
            <a:ext cx="1687520" cy="178595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FA9BDEA-CFA4-4308-A34A-54CD8BE868EA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505" y="16103079"/>
            <a:ext cx="1654558" cy="175107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798275C7-9ADC-4E3B-BECA-F898C545227C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359" y="17518613"/>
            <a:ext cx="1843755" cy="195130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12059A2-D174-4BD0-8B70-D72D4E8A7EF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053" y="11448050"/>
            <a:ext cx="1519793" cy="133741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CF9B1421-C255-42A1-9529-A2CA01394B00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40" y="23901000"/>
            <a:ext cx="1601647" cy="140945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03981011-D096-4738-8928-696736B8685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5" y="25583926"/>
            <a:ext cx="1422803" cy="1250815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7E11CD0-013B-4DBE-B4C2-74F6B4EA0C95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10" y="27063172"/>
            <a:ext cx="1511963" cy="132919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9DCE34B0-45E6-4878-B34F-0BD4B1BCD04B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8" y="28697999"/>
            <a:ext cx="1591442" cy="1400470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BB23D679-B096-48AD-814D-052BCD67D97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418" y="25547920"/>
            <a:ext cx="1551856" cy="136563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E497D0F4-13DB-4A20-92F3-120C221DE171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745" y="27117065"/>
            <a:ext cx="1449211" cy="127530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A4CEDF1-ABFC-4A87-BA90-9C2998F37A19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528" y="30270883"/>
            <a:ext cx="1455753" cy="1279782"/>
          </a:xfrm>
          <a:prstGeom prst="rect">
            <a:avLst/>
          </a:prstGeom>
        </p:spPr>
      </p:pic>
      <p:pic>
        <p:nvPicPr>
          <p:cNvPr id="461" name="Рисунок 460">
            <a:extLst>
              <a:ext uri="{FF2B5EF4-FFF2-40B4-BE49-F238E27FC236}">
                <a16:creationId xmlns:a16="http://schemas.microsoft.com/office/drawing/2014/main" id="{7B094472-72E0-434B-A30F-5D07DC7D5D9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7" y="27150095"/>
            <a:ext cx="1345763" cy="134576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D70FF66-D551-4586-98E9-DDA1B0F1F8C8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610" y="14848494"/>
            <a:ext cx="1518189" cy="1336007"/>
          </a:xfrm>
          <a:prstGeom prst="rect">
            <a:avLst/>
          </a:prstGeom>
        </p:spPr>
      </p:pic>
      <p:pic>
        <p:nvPicPr>
          <p:cNvPr id="465" name="Рисунок 464">
            <a:extLst>
              <a:ext uri="{FF2B5EF4-FFF2-40B4-BE49-F238E27FC236}">
                <a16:creationId xmlns:a16="http://schemas.microsoft.com/office/drawing/2014/main" id="{7A2F2883-F4B4-4A9A-960A-0E43DA3468D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849" y="16335143"/>
            <a:ext cx="1546622" cy="1361028"/>
          </a:xfrm>
          <a:prstGeom prst="rect">
            <a:avLst/>
          </a:prstGeom>
        </p:spPr>
      </p:pic>
      <p:pic>
        <p:nvPicPr>
          <p:cNvPr id="469" name="Рисунок 468">
            <a:extLst>
              <a:ext uri="{FF2B5EF4-FFF2-40B4-BE49-F238E27FC236}">
                <a16:creationId xmlns:a16="http://schemas.microsoft.com/office/drawing/2014/main" id="{BA17065D-6293-47A0-89CC-F1BEA396AC4B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202" y="17751799"/>
            <a:ext cx="1470201" cy="1293777"/>
          </a:xfrm>
          <a:prstGeom prst="rect">
            <a:avLst/>
          </a:prstGeom>
        </p:spPr>
      </p:pic>
      <p:pic>
        <p:nvPicPr>
          <p:cNvPr id="478" name="Рисунок 477">
            <a:extLst>
              <a:ext uri="{FF2B5EF4-FFF2-40B4-BE49-F238E27FC236}">
                <a16:creationId xmlns:a16="http://schemas.microsoft.com/office/drawing/2014/main" id="{0A5B62B3-4CCA-4F1B-8FE5-1935C2855865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867" y="17784774"/>
            <a:ext cx="1470201" cy="129377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2396C34-4D3A-4363-A6BF-5DD899A01FC6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15" y="25427903"/>
            <a:ext cx="1586783" cy="1535597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FD079B3-E620-4EA2-A008-7A6248EA12FB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39" y="30245835"/>
            <a:ext cx="1624410" cy="142948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8544C273-37BF-4661-B289-E372FB7825D2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75" y="25612880"/>
            <a:ext cx="1530216" cy="125347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D1F5D3A-EDB0-460E-8D37-0540C7F2EFE9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820" y="25276921"/>
            <a:ext cx="1543741" cy="167798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CB12D510-BB93-46F7-B1E8-65AB99E0A083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47" y="23893158"/>
            <a:ext cx="1368420" cy="1417292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470B7F22-E64F-4864-8B1C-B89BB0E72D7F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22" y="27117065"/>
            <a:ext cx="1523580" cy="13523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444B6E66-13C4-4918-9E60-A35EB64DE420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075" y="27042947"/>
            <a:ext cx="1486015" cy="148601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05AF6F68-809C-418C-BF81-B35A16ACBBD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474" y="14736715"/>
            <a:ext cx="1629446" cy="1303556"/>
          </a:xfrm>
          <a:prstGeom prst="rect">
            <a:avLst/>
          </a:prstGeom>
        </p:spPr>
      </p:pic>
      <p:pic>
        <p:nvPicPr>
          <p:cNvPr id="473" name="Рисунок 472">
            <a:extLst>
              <a:ext uri="{FF2B5EF4-FFF2-40B4-BE49-F238E27FC236}">
                <a16:creationId xmlns:a16="http://schemas.microsoft.com/office/drawing/2014/main" id="{269E0CEC-06CF-4EC9-9E96-52D2AD2204C0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452" y="14692140"/>
            <a:ext cx="1671246" cy="1336996"/>
          </a:xfrm>
          <a:prstGeom prst="rect">
            <a:avLst/>
          </a:prstGeom>
        </p:spPr>
      </p:pic>
      <p:pic>
        <p:nvPicPr>
          <p:cNvPr id="486" name="Рисунок 485">
            <a:extLst>
              <a:ext uri="{FF2B5EF4-FFF2-40B4-BE49-F238E27FC236}">
                <a16:creationId xmlns:a16="http://schemas.microsoft.com/office/drawing/2014/main" id="{55A025F4-8D54-4D6E-92B8-CF4A72B7174C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211" y="13009060"/>
            <a:ext cx="1666295" cy="1666295"/>
          </a:xfrm>
          <a:prstGeom prst="rect">
            <a:avLst/>
          </a:prstGeom>
        </p:spPr>
      </p:pic>
      <p:pic>
        <p:nvPicPr>
          <p:cNvPr id="504" name="Рисунок 503">
            <a:extLst>
              <a:ext uri="{FF2B5EF4-FFF2-40B4-BE49-F238E27FC236}">
                <a16:creationId xmlns:a16="http://schemas.microsoft.com/office/drawing/2014/main" id="{2FB57A87-64D2-4568-BE9D-31BC43A9E019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802" y="22160007"/>
            <a:ext cx="1659304" cy="165930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AE1BF7EA-EF0B-480C-9B35-BD110754F8CC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924" y="20590159"/>
            <a:ext cx="1503442" cy="150344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85A15DA6-54CB-4A54-9354-795C03C91BE7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457" y="22307133"/>
            <a:ext cx="1544192" cy="144666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73D14D28-7E15-408E-9FE4-81FDE1BA6BA9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428" y="22133339"/>
            <a:ext cx="1621150" cy="1621150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88B9012D-555D-401C-940E-94C41383C766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386" y="14631159"/>
            <a:ext cx="1567455" cy="1567455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C4DB79EF-58A7-4C82-B677-541404B011F5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951" y="14444940"/>
            <a:ext cx="1813040" cy="1813040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0B96E46-5009-4BDD-8114-D12B16CD85D6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138" y="9820556"/>
            <a:ext cx="1671822" cy="147120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03EE8A4-4315-4078-80D2-C6601C4AF739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950" y="16322448"/>
            <a:ext cx="1433844" cy="1272738"/>
          </a:xfrm>
          <a:prstGeom prst="rect">
            <a:avLst/>
          </a:prstGeom>
        </p:spPr>
      </p:pic>
      <p:pic>
        <p:nvPicPr>
          <p:cNvPr id="468" name="Рисунок 467">
            <a:extLst>
              <a:ext uri="{FF2B5EF4-FFF2-40B4-BE49-F238E27FC236}">
                <a16:creationId xmlns:a16="http://schemas.microsoft.com/office/drawing/2014/main" id="{D84C7EC2-67C5-4732-A88C-06CB327BD40C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059" y="9879904"/>
            <a:ext cx="1631055" cy="1388131"/>
          </a:xfrm>
          <a:prstGeom prst="rect">
            <a:avLst/>
          </a:prstGeom>
        </p:spPr>
      </p:pic>
      <p:pic>
        <p:nvPicPr>
          <p:cNvPr id="492" name="Рисунок 491">
            <a:extLst>
              <a:ext uri="{FF2B5EF4-FFF2-40B4-BE49-F238E27FC236}">
                <a16:creationId xmlns:a16="http://schemas.microsoft.com/office/drawing/2014/main" id="{32CA85D5-BBA5-4071-9E6A-7CC142A5852B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235" y="14499159"/>
            <a:ext cx="1519793" cy="132222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8403C0D5-C849-458B-83FA-9E22DE16D0D7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859" y="9909020"/>
            <a:ext cx="1382948" cy="114547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6AC586F1-706E-476B-A9CA-A32B5A66A128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159" y="12974871"/>
            <a:ext cx="2517269" cy="1302035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29A6F000-6F75-4447-8F0F-2496695C4E8A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75" y="14523857"/>
            <a:ext cx="1411982" cy="1411982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65B8B213-5C95-4377-A23F-ABD2C007BFB3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116" y="8075153"/>
            <a:ext cx="1507172" cy="13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43272</TotalTime>
  <Words>719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1904</cp:revision>
  <dcterms:created xsi:type="dcterms:W3CDTF">2018-10-23T08:09:21Z</dcterms:created>
  <dcterms:modified xsi:type="dcterms:W3CDTF">2024-04-23T09:13:11Z</dcterms:modified>
</cp:coreProperties>
</file>