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120" d="100"/>
          <a:sy n="120" d="100"/>
        </p:scale>
        <p:origin x="4914" y="-494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28671</TotalTime>
  <Words>1478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1733</cp:revision>
  <dcterms:created xsi:type="dcterms:W3CDTF">2018-10-23T08:09:21Z</dcterms:created>
  <dcterms:modified xsi:type="dcterms:W3CDTF">2022-09-08T10:29:15Z</dcterms:modified>
</cp:coreProperties>
</file>