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90" d="100"/>
          <a:sy n="90" d="100"/>
        </p:scale>
        <p:origin x="72" y="-6060"/>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19.07.2022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19.07.2022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19.07.2022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a:t>
            </a:r>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6106915" y="152222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3630196" y="12357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15" idx="2"/>
            <a:endCxn id="226" idx="0"/>
          </p:cNvCxnSpPr>
          <p:nvPr/>
        </p:nvCxnSpPr>
        <p:spPr>
          <a:xfrm rot="5400000">
            <a:off x="6337334" y="10291154"/>
            <a:ext cx="416849" cy="371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5093366" y="14663527"/>
            <a:ext cx="432767" cy="37102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7576590" y="15890553"/>
            <a:ext cx="422133" cy="12455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147</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56" name="Прямоугольник 455">
            <a:extLst>
              <a:ext uri="{FF2B5EF4-FFF2-40B4-BE49-F238E27FC236}">
                <a16:creationId xmlns:a16="http://schemas.microsoft.com/office/drawing/2014/main" id="{8F8BDE44-31BA-41B8-9C1B-3AF800FEDAE9}"/>
              </a:ext>
            </a:extLst>
          </p:cNvPr>
          <p:cNvSpPr/>
          <p:nvPr/>
        </p:nvSpPr>
        <p:spPr>
          <a:xfrm>
            <a:off x="7354535" y="1379809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федерации в Индонезии</a:t>
            </a:r>
            <a:endParaRPr lang="ru-RU" sz="500" dirty="0"/>
          </a:p>
        </p:txBody>
      </p:sp>
      <p:cxnSp>
        <p:nvCxnSpPr>
          <p:cNvPr id="458" name="Соединительная линия уступом 175">
            <a:extLst>
              <a:ext uri="{FF2B5EF4-FFF2-40B4-BE49-F238E27FC236}">
                <a16:creationId xmlns:a16="http://schemas.microsoft.com/office/drawing/2014/main" id="{8BC0D58F-84AF-401C-B55E-0505AE75CC8D}"/>
              </a:ext>
            </a:extLst>
          </p:cNvPr>
          <p:cNvCxnSpPr>
            <a:cxnSpLocks/>
            <a:stCxn id="222" idx="2"/>
            <a:endCxn id="456" idx="0"/>
          </p:cNvCxnSpPr>
          <p:nvPr/>
        </p:nvCxnSpPr>
        <p:spPr>
          <a:xfrm rot="16200000" flipH="1">
            <a:off x="7606969" y="12992571"/>
            <a:ext cx="358510" cy="1252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Соединительная линия уступом 175">
            <a:extLst>
              <a:ext uri="{FF2B5EF4-FFF2-40B4-BE49-F238E27FC236}">
                <a16:creationId xmlns:a16="http://schemas.microsoft.com/office/drawing/2014/main" id="{C12B0180-6FC9-468D-B0AC-B8FDF2502DC4}"/>
              </a:ext>
            </a:extLst>
          </p:cNvPr>
          <p:cNvCxnSpPr>
            <a:cxnSpLocks/>
            <a:stCxn id="223" idx="2"/>
            <a:endCxn id="225" idx="0"/>
          </p:cNvCxnSpPr>
          <p:nvPr/>
        </p:nvCxnSpPr>
        <p:spPr>
          <a:xfrm rot="16200000" flipH="1">
            <a:off x="6376941" y="14434335"/>
            <a:ext cx="341623"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Соединительная линия уступом 175">
            <a:extLst>
              <a:ext uri="{FF2B5EF4-FFF2-40B4-BE49-F238E27FC236}">
                <a16:creationId xmlns:a16="http://schemas.microsoft.com/office/drawing/2014/main" id="{C3961F1D-379C-4C26-8DB4-C25016FD2C0D}"/>
              </a:ext>
            </a:extLst>
          </p:cNvPr>
          <p:cNvCxnSpPr>
            <a:cxnSpLocks/>
            <a:stCxn id="225" idx="2"/>
            <a:endCxn id="228" idx="0"/>
          </p:cNvCxnSpPr>
          <p:nvPr/>
        </p:nvCxnSpPr>
        <p:spPr>
          <a:xfrm rot="5400000">
            <a:off x="6336685" y="15896214"/>
            <a:ext cx="422134" cy="12342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a:extLst>
              <a:ext uri="{FF2B5EF4-FFF2-40B4-BE49-F238E27FC236}">
                <a16:creationId xmlns:a16="http://schemas.microsoft.com/office/drawing/2014/main" id="{513E7586-4A04-4081-9489-F1516B6FD477}"/>
              </a:ext>
            </a:extLst>
          </p:cNvPr>
          <p:cNvSpPr/>
          <p:nvPr/>
        </p:nvSpPr>
        <p:spPr>
          <a:xfrm>
            <a:off x="3632766"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Офицеры из народа</a:t>
            </a:r>
          </a:p>
        </p:txBody>
      </p:sp>
      <p:cxnSp>
        <p:nvCxnSpPr>
          <p:cNvPr id="464" name="Соединительная линия уступом 175">
            <a:extLst>
              <a:ext uri="{FF2B5EF4-FFF2-40B4-BE49-F238E27FC236}">
                <a16:creationId xmlns:a16="http://schemas.microsoft.com/office/drawing/2014/main" id="{51754892-44AC-422D-B0AF-A163C0759B85}"/>
              </a:ext>
            </a:extLst>
          </p:cNvPr>
          <p:cNvCxnSpPr>
            <a:cxnSpLocks/>
            <a:stCxn id="226" idx="2"/>
            <a:endCxn id="462" idx="0"/>
          </p:cNvCxnSpPr>
          <p:nvPr/>
        </p:nvCxnSpPr>
        <p:spPr>
          <a:xfrm rot="16200000" flipH="1">
            <a:off x="3804315" y="14321022"/>
            <a:ext cx="1770250" cy="25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28211</TotalTime>
  <Words>5474</Words>
  <Application>Microsoft Office PowerPoint</Application>
  <PresentationFormat>Произвольный</PresentationFormat>
  <Paragraphs>188</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1650</cp:revision>
  <dcterms:created xsi:type="dcterms:W3CDTF">2018-10-23T08:09:21Z</dcterms:created>
  <dcterms:modified xsi:type="dcterms:W3CDTF">2022-07-19T11:21:10Z</dcterms:modified>
</cp:coreProperties>
</file>