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918" y="-1194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коммунистическую партию Сиама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(</a:t>
            </a:r>
            <a:r>
              <a:rPr lang="th-TH" sz="1400" dirty="0" smtClean="0"/>
              <a:t>หลวง</a:t>
            </a:r>
            <a:r>
              <a:rPr lang="th-TH" sz="1400" dirty="0"/>
              <a:t>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адио </a:t>
            </a:r>
            <a:r>
              <a:rPr lang="ru-RU" sz="1400" dirty="0"/>
              <a:t>«Голос таиландского народа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</a:t>
            </a:r>
            <a:r>
              <a:rPr lang="ru-RU" sz="1400" dirty="0" smtClean="0"/>
              <a:t>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smtClean="0"/>
              <a:t>центрального 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33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160 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страны</a:t>
            </a:r>
            <a:endParaRPr lang="ru-RU" sz="1400" dirty="0"/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27710</TotalTime>
  <Words>1497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1711</cp:revision>
  <dcterms:created xsi:type="dcterms:W3CDTF">2018-10-23T08:09:21Z</dcterms:created>
  <dcterms:modified xsi:type="dcterms:W3CDTF">2021-08-25T09:49:40Z</dcterms:modified>
</cp:coreProperties>
</file>