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70" d="100"/>
          <a:sy n="170" d="100"/>
        </p:scale>
        <p:origin x="120" y="-424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20.06.2023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2932478" y="6929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0861106" y="528140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29338209" y="85535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29860307" y="615154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0902377" y="77578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8330556" y="85556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1406774" y="614699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29858029" y="69406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1923106" y="693610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0901231" y="693837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1925383" y="775989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1491477" y="6559917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0321192" y="6691548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1735710" y="7107062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2386269" y="7476103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29860303" y="77576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0321192" y="7480651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434307" y="5711368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8842343" y="930209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284054" y="4458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7313094" y="52875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337167" y="529140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7831061" y="446034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6107739" y="52875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3440130" y="36818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3123842" y="4728750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1545286" y="3951871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2797083" y="2508615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0862089" y="448223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6107740" y="4475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1788414" y="4745414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2484090" y="3063034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5110327" y="3014837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7172235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610773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7715863" y="61479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5070067" y="61433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6570901" y="5827515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38250960" y="693026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5894139" y="5466606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7214737" y="5183680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37785695" y="6537672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38325428" y="6541566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38250959" y="7744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7172235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6107740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5079758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3999609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399960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6649671" y="85400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5588903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4533618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3418184" y="8544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6649670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5588902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4533617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37715864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5920075" y="7093849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6966313" y="7075590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6433927" y="7607977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4874184" y="6271957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4462771" y="7471003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5533230" y="6683369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38037787" y="7068614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7635398" y="7471003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38714122" y="7470262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4042430" y="8123872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4600146" y="8147579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4582365" y="7583657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5140081" y="8141375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5667723" y="8159872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6200178" y="7627417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5096495" y="7069806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5654212" y="7627523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6181855" y="8155166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6714309" y="8141547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5628604" y="6537419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6186320" y="7095137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6713962" y="7622779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37246417" y="8151092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5420320" y="8660675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5947667" y="9188614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6478346" y="8657934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7011147" y="8125133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5948633" y="8128220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6475980" y="8656159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7006660" y="9186247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37539460" y="8653446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4344509" y="8814214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6515228" y="8810073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6006083" y="8014675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7034065" y="8014675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5459942" y="9562422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37575995" y="9562422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6570902" y="5015414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4569791" y="735908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0979524" y="1536572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277235" y="52966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094863" y="4644286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284570" y="614508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284319" y="693875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5305061" y="529556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5109315" y="4636651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089842" y="5487195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5103216" y="5480078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4747482" y="6685086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1324269" y="5022238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4822590" y="4395067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5076985" y="6930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5540148" y="7470123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7715863" y="85515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7366929" y="7739472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7905922" y="7743367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2926978" y="6143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2196219" y="4949456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3390141" y="6683379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1364394" y="7478378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2003551" y="6553385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1430091" y="85585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1499062" y="8164350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2011578" y="8181574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0658799" y="5486078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28835539" y="7757434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28836446" y="61424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7849260" y="77483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29671556" y="7107797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29421977" y="8174159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28917109" y="8174045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29449168" y="8949893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28946382" y="8942974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27831062" y="614700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0151417" y="4969598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29646449" y="4469182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27875499" y="5728275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26883752" y="5342484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28838721" y="693629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27837887" y="693856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28672271" y="6311230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29299609" y="6682450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6802931" y="614927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27360296" y="5733316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6827952" y="775061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27348841" y="855810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29131247" y="3956254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27754277" y="8018339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6307061" y="8560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27233386" y="8828105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6895787" y="8165051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27417813" y="8163914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5883369" y="6342866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26395160" y="5831075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28671173" y="6100594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29182964" y="6610111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3303558" y="77431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4284703" y="774085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301389" y="7749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283750" y="52983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4746913" y="4998750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4746913" y="5838315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3314314" y="69398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4135226" y="6327337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4124913" y="7120563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5120872" y="7105364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4747482" y="7478754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28401746" y="4892820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27891654" y="4884946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5305062" y="61515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5768224" y="5835560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0704307" y="7097537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1214108" y="6585462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6802930" y="693703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28155559" y="5792984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27857503" y="93042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27963253" y="8946856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6846119" y="93082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27455581" y="8951806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27354779" y="99593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27812004" y="9098105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299410" y="856052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5762573" y="8289044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3304355" y="856141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3766721" y="8283133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5303082" y="69333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5766245" y="6691549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5210379" y="4728750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5299410" y="9292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26170378" y="8692575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5762573" y="9100525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446453" y="-1842014"/>
            <a:ext cx="236016" cy="123655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4349964" y="-7745525"/>
            <a:ext cx="252680" cy="24189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4283575" y="856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4746738" y="8280858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39315596" y="692866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38858542" y="6008452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39316531" y="774863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38777989" y="855084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38968870" y="7740952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39639242" y="7608185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6106297" y="61755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8255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174052" y="1268190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  <a:p>
            <a:pPr algn="ctr"/>
            <a:r>
              <a:rPr lang="ru-RU" sz="100" dirty="0"/>
              <a:t>чтобы армия была усилена и достойна для национальной обороны; чтобы собственность была защищена в своих правах и была принуждена выполнять свои обязанности по отношению к нации и особенно по отношению к рабочим, [приверженцы обязуются] встать на сторону любого португальского правительства против иностранной агрессии и большевизма</a:t>
            </a:r>
            <a:endParaRPr lang="ru-RU" sz="700" dirty="0"/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51527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  <a:p>
            <a:pPr algn="ctr"/>
            <a:r>
              <a:rPr lang="ru-RU" sz="100" dirty="0"/>
              <a:t>ON/S рассматривала коммунистическую и социалистическую угрозу как главную и добавляла к ней вызов «национализации» «лишенных капитализма».</a:t>
            </a:r>
            <a:endParaRPr lang="ru-RU" sz="700" dirty="0"/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A27EB8E3-002E-4BAC-8428-C255540D4D7F}"/>
              </a:ext>
            </a:extLst>
          </p:cNvPr>
          <p:cNvSpPr/>
          <p:nvPr/>
        </p:nvSpPr>
        <p:spPr>
          <a:xfrm>
            <a:off x="2481888" y="1270108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Фашизм, по </a:t>
            </a:r>
            <a:r>
              <a:rPr lang="ru-RU" sz="300" dirty="0" err="1"/>
              <a:t>Антониу</a:t>
            </a:r>
            <a:r>
              <a:rPr lang="ru-RU" sz="300" dirty="0"/>
              <a:t> Педро, должен возглавить «революционный дух» после того, как либерализм будет свергнут, а не довольствоваться простыми превентивными репрессиями. Ссылаясь на политическую ситуацию в Португалии, он должен возглавить строительство нового «порядка» против тех, кто хотел только превентивной диктатуры, проводя «социальные реформы», которые материализуются в насаждении корпоративизма. С другой стороны, одной из характеристик, всегда связанных с его состоянием, была молодость. Почти всегда от имени «молодых людей» Педро высказывал требования фашизма, которым следует доверить важные задачи при новом режиме.</a:t>
            </a:r>
            <a:br>
              <a:rPr lang="ru-RU" sz="300" dirty="0"/>
            </a:br>
            <a:r>
              <a:rPr lang="ru-RU" sz="300" dirty="0"/>
              <a:t>Именно от нее исходят индивидуализирующие черты фашистского активизма: мужественного молодого человека, осознающего свой статус «революционера», авангарда авторитарного режима, дисциплинированного и преданного Отечеству, перед которым берутся самые трудные задачи. строительства следует поручить "Новому порядку".</a:t>
            </a:r>
            <a:br>
              <a:rPr lang="ru-RU" sz="300" dirty="0"/>
            </a:br>
            <a:r>
              <a:rPr lang="ru-RU" sz="300" dirty="0"/>
              <a:t>претензия на формирование «нового человека» вместо признания человека, являющегося частью национальной преемственности и соответствующего вечному порядку, узаконивающему общество; гражданское поклонение вместо религии.</a:t>
            </a:r>
            <a:br>
              <a:rPr lang="ru-RU" sz="300" dirty="0"/>
            </a:br>
            <a:r>
              <a:rPr lang="ru-RU" sz="300" dirty="0"/>
              <a:t>«Органистский» идеальный тип был для них решением: «мы отрицаем растворение элементов национального производства, то есть мы отрицаем изолированное существование классов, уловку, ставящую в спор составляющие.</a:t>
            </a:r>
            <a:br>
              <a:rPr lang="ru-RU" sz="300" dirty="0"/>
            </a:br>
            <a:r>
              <a:rPr lang="ru-RU" sz="300" dirty="0"/>
              <a:t>Военизированные парады, боевые песни и харизматическая ритуализация </a:t>
            </a:r>
            <a:r>
              <a:rPr lang="ru-RU" sz="300" dirty="0" err="1"/>
              <a:t>Ролао</a:t>
            </a:r>
            <a:r>
              <a:rPr lang="ru-RU" sz="300" dirty="0"/>
              <a:t> </a:t>
            </a:r>
            <a:r>
              <a:rPr lang="ru-RU" sz="300" dirty="0" err="1"/>
              <a:t>Прето</a:t>
            </a:r>
            <a:r>
              <a:rPr lang="ru-RU" sz="300" dirty="0"/>
              <a:t> отметили его политическое действие.</a:t>
            </a:r>
            <a:endParaRPr lang="ru-RU" sz="100" dirty="0"/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  <a:p>
            <a:pPr algn="ctr"/>
            <a:r>
              <a:rPr lang="ru-RU" sz="200" dirty="0"/>
              <a:t>Однако больше, чем </a:t>
            </a:r>
            <a:r>
              <a:rPr lang="ru-RU" sz="200" dirty="0" err="1"/>
              <a:t>интегралисты</a:t>
            </a:r>
            <a:r>
              <a:rPr lang="ru-RU" sz="200" dirty="0"/>
              <a:t>, озабоченные исторической легитимацией своего ультранационализма, </a:t>
            </a:r>
            <a:r>
              <a:rPr lang="ru-RU" sz="200" dirty="0" err="1"/>
              <a:t>Прето</a:t>
            </a:r>
            <a:r>
              <a:rPr lang="ru-RU" sz="200" dirty="0"/>
              <a:t> был ориентирован на будущее и считал, что национализм должен быть ключевым элементом. национальное и «имперское» возрождение. Он даже иронизировал над «</a:t>
            </a:r>
            <a:r>
              <a:rPr lang="ru-RU" sz="200" dirty="0" err="1"/>
              <a:t>саудосистами</a:t>
            </a:r>
            <a:r>
              <a:rPr lang="ru-RU" sz="200" dirty="0"/>
              <a:t>» истории, заявив, что «боль и страсть Португалии на этапах ее имперской истории всегда проистекают из этой фатальности ее судьбы: усилия страны никогда не совпадали с мышлением тогдашнего национального главы.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  <a:p>
            <a:pPr algn="ctr"/>
            <a:r>
              <a:rPr lang="ru-RU" sz="100" dirty="0"/>
              <a:t>Предусматривалось, что «государственная и частная национальная экономика должна дисциплинироваться и направляться государством, которое должно направлять ее и вмешиваться в нее всякий раз, когда эта необходимость навязывает себя общему или коллективному благу, равновесию или социальной справедливости». Государство, организованное таким образом «как руководитель национального производства», не станет устанавливать «новую тиранию», напротив, «</a:t>
            </a:r>
            <a:r>
              <a:rPr lang="ru-RU" sz="100" dirty="0" err="1"/>
              <a:t>вдохновленнуюво</a:t>
            </a:r>
            <a:r>
              <a:rPr lang="ru-RU" sz="100" dirty="0"/>
              <a:t> имя общего блага», в национал-синдикалистском режиме государство «является всей экономической и социальной нацией, организованной в соответствии с моральными и материальными интересами и представляющей через свою иерархию работу и гражданскую жизнь нации»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46785" y="7264683"/>
            <a:ext cx="249058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61998" y="7276375"/>
            <a:ext cx="246784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  <a:br>
              <a:rPr lang="en-US" sz="700" dirty="0"/>
            </a:br>
            <a:r>
              <a:rPr lang="ru-RU" sz="200" dirty="0"/>
              <a:t>установление минимальной социальной заработной платы (которая защищает семью и уважает роль женщины в семье) и страхование по инвалидности и болезни, социальная помощь материнству и ребенку, достойные реформы и государственная политика социальные кварталы</a:t>
            </a:r>
            <a:endParaRPr lang="ru-RU" sz="700" dirty="0"/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991" name="Соединительная линия уступом 744">
            <a:extLst>
              <a:ext uri="{FF2B5EF4-FFF2-40B4-BE49-F238E27FC236}">
                <a16:creationId xmlns:a16="http://schemas.microsoft.com/office/drawing/2014/main" id="{6CDA600B-1368-4A85-B868-0869E94315C7}"/>
              </a:ext>
            </a:extLst>
          </p:cNvPr>
          <p:cNvCxnSpPr>
            <a:cxnSpLocks/>
            <a:stCxn id="919" idx="2"/>
            <a:endCxn id="990" idx="0"/>
          </p:cNvCxnSpPr>
          <p:nvPr/>
        </p:nvCxnSpPr>
        <p:spPr>
          <a:xfrm rot="16200000" flipH="1">
            <a:off x="1459864" y="6490454"/>
            <a:ext cx="235973" cy="5449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37577</TotalTime>
  <Words>2392</Words>
  <Application>Microsoft Office PowerPoint</Application>
  <PresentationFormat>Произвольный</PresentationFormat>
  <Paragraphs>375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2156</cp:revision>
  <dcterms:created xsi:type="dcterms:W3CDTF">2018-10-23T08:09:21Z</dcterms:created>
  <dcterms:modified xsi:type="dcterms:W3CDTF">2023-06-20T11:22:22Z</dcterms:modified>
</cp:coreProperties>
</file>