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200" d="100"/>
          <a:sy n="200" d="100"/>
        </p:scale>
        <p:origin x="-25728" y="-565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01.09.2021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294</a:t>
            </a:r>
            <a:endParaRPr lang="ru-RU" sz="3600" b="1" dirty="0"/>
          </a:p>
        </p:txBody>
      </p:sp>
      <p:cxnSp>
        <p:nvCxnSpPr>
          <p:cNvPr id="590" name="Прямая соединительная линия 589"/>
          <p:cNvCxnSpPr>
            <a:stCxn id="813" idx="3"/>
            <a:endCxn id="801" idx="1"/>
          </p:cNvCxnSpPr>
          <p:nvPr/>
        </p:nvCxnSpPr>
        <p:spPr>
          <a:xfrm>
            <a:off x="883249" y="4097051"/>
            <a:ext cx="20841217" cy="8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Соединительная линия уступом 613"/>
          <p:cNvCxnSpPr>
            <a:stCxn id="801" idx="2"/>
            <a:endCxn id="828" idx="0"/>
          </p:cNvCxnSpPr>
          <p:nvPr/>
        </p:nvCxnSpPr>
        <p:spPr>
          <a:xfrm rot="5400000">
            <a:off x="21752592" y="4210409"/>
            <a:ext cx="270000" cy="6000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stCxn id="801" idx="3"/>
            <a:endCxn id="822" idx="1"/>
          </p:cNvCxnSpPr>
          <p:nvPr/>
        </p:nvCxnSpPr>
        <p:spPr>
          <a:xfrm flipV="1">
            <a:off x="22650791" y="4097051"/>
            <a:ext cx="27629284" cy="8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Соединительная линия уступом 825"/>
          <p:cNvCxnSpPr/>
          <p:nvPr/>
        </p:nvCxnSpPr>
        <p:spPr>
          <a:xfrm rot="16200000" flipH="1">
            <a:off x="16003394" y="1102284"/>
            <a:ext cx="3300637" cy="1554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1" name="Прямоугольник 800"/>
          <p:cNvSpPr/>
          <p:nvPr/>
        </p:nvSpPr>
        <p:spPr>
          <a:xfrm>
            <a:off x="21724466" y="383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Введение военного положения</a:t>
            </a:r>
            <a:endParaRPr lang="ru-RU" sz="700" dirty="0"/>
          </a:p>
        </p:txBody>
      </p:sp>
      <p:sp>
        <p:nvSpPr>
          <p:cNvPr id="808" name="Прямоугольник 807"/>
          <p:cNvSpPr/>
          <p:nvPr/>
        </p:nvSpPr>
        <p:spPr>
          <a:xfrm>
            <a:off x="21723878" y="286298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Выборы 1936</a:t>
            </a:r>
            <a:endParaRPr lang="ru-RU" sz="700" dirty="0"/>
          </a:p>
        </p:txBody>
      </p:sp>
      <p:sp>
        <p:nvSpPr>
          <p:cNvPr id="813" name="Прямоугольник 812"/>
          <p:cNvSpPr/>
          <p:nvPr/>
        </p:nvSpPr>
        <p:spPr>
          <a:xfrm>
            <a:off x="-43076" y="382705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Прбеда</a:t>
            </a:r>
            <a:r>
              <a:rPr lang="ru-RU" sz="700" dirty="0" smtClean="0"/>
              <a:t> народного фронта</a:t>
            </a:r>
            <a:endParaRPr lang="ru-RU" sz="700" dirty="0"/>
          </a:p>
        </p:txBody>
      </p:sp>
      <p:cxnSp>
        <p:nvCxnSpPr>
          <p:cNvPr id="818" name="Соединительная линия уступом 817"/>
          <p:cNvCxnSpPr>
            <a:stCxn id="808" idx="2"/>
            <a:endCxn id="813" idx="0"/>
          </p:cNvCxnSpPr>
          <p:nvPr/>
        </p:nvCxnSpPr>
        <p:spPr>
          <a:xfrm rot="5400000">
            <a:off x="11091533" y="-7268457"/>
            <a:ext cx="424062" cy="21766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50280075" y="382705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Победа национального </a:t>
            </a:r>
            <a:r>
              <a:rPr lang="ru-RU" sz="700" dirty="0" err="1" smtClean="0"/>
              <a:t>фрона</a:t>
            </a:r>
            <a:endParaRPr lang="ru-RU" sz="700" dirty="0"/>
          </a:p>
        </p:txBody>
      </p:sp>
      <p:cxnSp>
        <p:nvCxnSpPr>
          <p:cNvPr id="824" name="Соединительная линия уступом 823"/>
          <p:cNvCxnSpPr>
            <a:stCxn id="808" idx="2"/>
            <a:endCxn id="822" idx="0"/>
          </p:cNvCxnSpPr>
          <p:nvPr/>
        </p:nvCxnSpPr>
        <p:spPr>
          <a:xfrm rot="16200000" flipH="1">
            <a:off x="36253108" y="-10663079"/>
            <a:ext cx="424062" cy="28556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Прямая со стрелкой 826"/>
          <p:cNvCxnSpPr>
            <a:stCxn id="808" idx="2"/>
            <a:endCxn id="801" idx="0"/>
          </p:cNvCxnSpPr>
          <p:nvPr/>
        </p:nvCxnSpPr>
        <p:spPr>
          <a:xfrm>
            <a:off x="22187041" y="3402989"/>
            <a:ext cx="588" cy="4324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21124391" y="464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Примириться с правыми силами </a:t>
            </a:r>
            <a:r>
              <a:rPr lang="ru-RU" sz="500" dirty="0" smtClean="0"/>
              <a:t>(только когда их влияние упадёт на ноль после репрессий)</a:t>
            </a:r>
            <a:endParaRPr lang="ru-RU" sz="500" dirty="0"/>
          </a:p>
        </p:txBody>
      </p:sp>
      <p:sp>
        <p:nvSpPr>
          <p:cNvPr id="829" name="Прямоугольник 828"/>
          <p:cNvSpPr/>
          <p:nvPr/>
        </p:nvSpPr>
        <p:spPr>
          <a:xfrm>
            <a:off x="22328196" y="464544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Примириться с правыми силами </a:t>
            </a:r>
            <a:r>
              <a:rPr lang="ru-RU" sz="500" dirty="0" smtClean="0"/>
              <a:t>(только когда их влияние упадёт на ноль после репрессий)</a:t>
            </a:r>
            <a:endParaRPr lang="ru-RU" sz="500" dirty="0"/>
          </a:p>
        </p:txBody>
      </p:sp>
      <p:sp>
        <p:nvSpPr>
          <p:cNvPr id="830" name="Прямоугольник 829"/>
          <p:cNvSpPr/>
          <p:nvPr/>
        </p:nvSpPr>
        <p:spPr>
          <a:xfrm>
            <a:off x="21723878" y="545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Укрепление позиций центра (наше)</a:t>
            </a:r>
            <a:endParaRPr lang="ru-RU" sz="700" dirty="0"/>
          </a:p>
        </p:txBody>
      </p:sp>
      <p:cxnSp>
        <p:nvCxnSpPr>
          <p:cNvPr id="831" name="Соединительная линия уступом 830"/>
          <p:cNvCxnSpPr>
            <a:stCxn id="801" idx="2"/>
            <a:endCxn id="829" idx="0"/>
          </p:cNvCxnSpPr>
          <p:nvPr/>
        </p:nvCxnSpPr>
        <p:spPr>
          <a:xfrm rot="16200000" flipH="1">
            <a:off x="22354495" y="4208580"/>
            <a:ext cx="269999" cy="603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Соединительная линия уступом 831"/>
          <p:cNvCxnSpPr>
            <a:stCxn id="829" idx="2"/>
            <a:endCxn id="830" idx="0"/>
          </p:cNvCxnSpPr>
          <p:nvPr/>
        </p:nvCxnSpPr>
        <p:spPr>
          <a:xfrm rot="5400000">
            <a:off x="22354200" y="5018286"/>
            <a:ext cx="270001" cy="6043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28" idx="2"/>
            <a:endCxn id="830" idx="0"/>
          </p:cNvCxnSpPr>
          <p:nvPr/>
        </p:nvCxnSpPr>
        <p:spPr>
          <a:xfrm rot="16200000" flipH="1">
            <a:off x="21752297" y="5020702"/>
            <a:ext cx="270000" cy="5994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4" name="Прямоугольник 833"/>
          <p:cNvSpPr/>
          <p:nvPr/>
        </p:nvSpPr>
        <p:spPr>
          <a:xfrm>
            <a:off x="21723870" y="706517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Послекризисные</a:t>
            </a:r>
            <a:r>
              <a:rPr lang="ru-RU" sz="700" dirty="0" smtClean="0"/>
              <a:t> выборы</a:t>
            </a:r>
            <a:endParaRPr lang="ru-RU" sz="700" dirty="0"/>
          </a:p>
        </p:txBody>
      </p:sp>
      <p:cxnSp>
        <p:nvCxnSpPr>
          <p:cNvPr id="835" name="Прямая со стрелкой 834"/>
          <p:cNvCxnSpPr>
            <a:stCxn id="830" idx="2"/>
            <a:endCxn id="834" idx="0"/>
          </p:cNvCxnSpPr>
          <p:nvPr/>
        </p:nvCxnSpPr>
        <p:spPr>
          <a:xfrm flipH="1">
            <a:off x="22187033" y="5995446"/>
            <a:ext cx="8" cy="1069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6" name="Прямоугольник 835"/>
          <p:cNvSpPr/>
          <p:nvPr/>
        </p:nvSpPr>
        <p:spPr>
          <a:xfrm>
            <a:off x="23390848" y="464068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прав президента (наше)</a:t>
            </a:r>
            <a:endParaRPr lang="ru-RU" sz="700" dirty="0"/>
          </a:p>
        </p:txBody>
      </p:sp>
      <p:cxnSp>
        <p:nvCxnSpPr>
          <p:cNvPr id="837" name="Соединительная линия уступом 836"/>
          <p:cNvCxnSpPr>
            <a:stCxn id="801" idx="2"/>
            <a:endCxn id="836" idx="0"/>
          </p:cNvCxnSpPr>
          <p:nvPr/>
        </p:nvCxnSpPr>
        <p:spPr>
          <a:xfrm rot="16200000" flipH="1">
            <a:off x="22888202" y="3674873"/>
            <a:ext cx="265236" cy="1666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0061739" y="46414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Продолжение аграрной реформы (наше)</a:t>
            </a:r>
            <a:endParaRPr lang="ru-RU" sz="700" dirty="0"/>
          </a:p>
        </p:txBody>
      </p:sp>
      <p:cxnSp>
        <p:nvCxnSpPr>
          <p:cNvPr id="839" name="Соединительная линия уступом 838"/>
          <p:cNvCxnSpPr>
            <a:stCxn id="801" idx="2"/>
            <a:endCxn id="838" idx="0"/>
          </p:cNvCxnSpPr>
          <p:nvPr/>
        </p:nvCxnSpPr>
        <p:spPr>
          <a:xfrm rot="5400000">
            <a:off x="21223282" y="3677067"/>
            <a:ext cx="265968" cy="1662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" name="Прямоугольник 839"/>
          <p:cNvSpPr/>
          <p:nvPr/>
        </p:nvSpPr>
        <p:spPr>
          <a:xfrm>
            <a:off x="20061739" y="544738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Предоставление земли крестьянам (наше)</a:t>
            </a:r>
            <a:endParaRPr lang="ru-RU" sz="700" dirty="0"/>
          </a:p>
        </p:txBody>
      </p:sp>
      <p:sp>
        <p:nvSpPr>
          <p:cNvPr id="841" name="Прямоугольник 840"/>
          <p:cNvSpPr/>
          <p:nvPr/>
        </p:nvSpPr>
        <p:spPr>
          <a:xfrm>
            <a:off x="18994257" y="545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Избавление от феодальных порядков (наше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842" name="Прямоугольник 841"/>
          <p:cNvSpPr/>
          <p:nvPr/>
        </p:nvSpPr>
        <p:spPr>
          <a:xfrm>
            <a:off x="18994257" y="626544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Модернизация промышленных предприятий (наше)</a:t>
            </a:r>
            <a:endParaRPr lang="ru-RU" sz="700" dirty="0"/>
          </a:p>
        </p:txBody>
      </p:sp>
      <p:sp>
        <p:nvSpPr>
          <p:cNvPr id="843" name="Прямоугольник 842"/>
          <p:cNvSpPr/>
          <p:nvPr/>
        </p:nvSpPr>
        <p:spPr>
          <a:xfrm>
            <a:off x="20061739" y="62641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Снятие чрезвычайного положения (наше)</a:t>
            </a:r>
            <a:endParaRPr lang="ru-RU" sz="700" dirty="0"/>
          </a:p>
        </p:txBody>
      </p:sp>
      <p:cxnSp>
        <p:nvCxnSpPr>
          <p:cNvPr id="845" name="Соединительная линия уступом 844"/>
          <p:cNvCxnSpPr>
            <a:stCxn id="838" idx="2"/>
            <a:endCxn id="841" idx="0"/>
          </p:cNvCxnSpPr>
          <p:nvPr/>
        </p:nvCxnSpPr>
        <p:spPr>
          <a:xfrm rot="5400000">
            <a:off x="19854145" y="4784689"/>
            <a:ext cx="274032" cy="1067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Прямая со стрелкой 845"/>
          <p:cNvCxnSpPr>
            <a:stCxn id="838" idx="2"/>
            <a:endCxn id="840" idx="0"/>
          </p:cNvCxnSpPr>
          <p:nvPr/>
        </p:nvCxnSpPr>
        <p:spPr>
          <a:xfrm>
            <a:off x="20524902" y="5181414"/>
            <a:ext cx="0" cy="2659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Прямая со стрелкой 847"/>
          <p:cNvCxnSpPr>
            <a:stCxn id="841" idx="2"/>
            <a:endCxn id="842" idx="0"/>
          </p:cNvCxnSpPr>
          <p:nvPr/>
        </p:nvCxnSpPr>
        <p:spPr>
          <a:xfrm>
            <a:off x="19457420" y="5995446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Прямоугольник 848"/>
          <p:cNvSpPr/>
          <p:nvPr/>
        </p:nvSpPr>
        <p:spPr>
          <a:xfrm>
            <a:off x="20061739" y="70692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Преодоление социального кризиса (наше)</a:t>
            </a:r>
            <a:endParaRPr lang="ru-RU" sz="700" dirty="0"/>
          </a:p>
        </p:txBody>
      </p:sp>
      <p:sp>
        <p:nvSpPr>
          <p:cNvPr id="852" name="Прямоугольник 851"/>
          <p:cNvSpPr/>
          <p:nvPr/>
        </p:nvSpPr>
        <p:spPr>
          <a:xfrm>
            <a:off x="23390779" y="545068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роли профсоюзов (наше)</a:t>
            </a:r>
            <a:endParaRPr lang="ru-RU" sz="700" dirty="0"/>
          </a:p>
        </p:txBody>
      </p:sp>
      <p:sp>
        <p:nvSpPr>
          <p:cNvPr id="854" name="Прямоугольник 853"/>
          <p:cNvSpPr/>
          <p:nvPr/>
        </p:nvSpPr>
        <p:spPr>
          <a:xfrm>
            <a:off x="24443834" y="544738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Разработка новых социальных законов (наше)</a:t>
            </a:r>
            <a:endParaRPr lang="ru-RU" sz="700" dirty="0"/>
          </a:p>
        </p:txBody>
      </p:sp>
      <p:cxnSp>
        <p:nvCxnSpPr>
          <p:cNvPr id="855" name="Соединительная линия уступом 854"/>
          <p:cNvCxnSpPr>
            <a:stCxn id="836" idx="2"/>
            <a:endCxn id="854" idx="0"/>
          </p:cNvCxnSpPr>
          <p:nvPr/>
        </p:nvCxnSpPr>
        <p:spPr>
          <a:xfrm rot="16200000" flipH="1">
            <a:off x="24247154" y="4787539"/>
            <a:ext cx="266700" cy="10529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7" name="Прямоугольник 856"/>
          <p:cNvSpPr/>
          <p:nvPr/>
        </p:nvSpPr>
        <p:spPr>
          <a:xfrm>
            <a:off x="24443834" y="62641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прав трудящихся (наше)</a:t>
            </a:r>
            <a:endParaRPr lang="ru-RU" sz="700" dirty="0"/>
          </a:p>
        </p:txBody>
      </p:sp>
      <p:sp>
        <p:nvSpPr>
          <p:cNvPr id="858" name="Прямоугольник 857"/>
          <p:cNvSpPr/>
          <p:nvPr/>
        </p:nvSpPr>
        <p:spPr>
          <a:xfrm>
            <a:off x="23390779" y="626415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торговли с соседями (наше)</a:t>
            </a:r>
            <a:endParaRPr lang="ru-RU" sz="700" dirty="0"/>
          </a:p>
        </p:txBody>
      </p:sp>
      <p:cxnSp>
        <p:nvCxnSpPr>
          <p:cNvPr id="860" name="Прямая со стрелкой 859"/>
          <p:cNvCxnSpPr>
            <a:stCxn id="836" idx="2"/>
            <a:endCxn id="852" idx="0"/>
          </p:cNvCxnSpPr>
          <p:nvPr/>
        </p:nvCxnSpPr>
        <p:spPr>
          <a:xfrm flipH="1">
            <a:off x="23853942" y="5180682"/>
            <a:ext cx="69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Прямая со стрелкой 860"/>
          <p:cNvCxnSpPr>
            <a:stCxn id="852" idx="2"/>
            <a:endCxn id="858" idx="0"/>
          </p:cNvCxnSpPr>
          <p:nvPr/>
        </p:nvCxnSpPr>
        <p:spPr>
          <a:xfrm>
            <a:off x="23853942" y="5990683"/>
            <a:ext cx="0" cy="273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4" name="Прямая со стрелкой 863"/>
          <p:cNvCxnSpPr>
            <a:stCxn id="854" idx="2"/>
            <a:endCxn id="857" idx="0"/>
          </p:cNvCxnSpPr>
          <p:nvPr/>
        </p:nvCxnSpPr>
        <p:spPr>
          <a:xfrm>
            <a:off x="24906997" y="5987382"/>
            <a:ext cx="0" cy="276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Прямая со стрелкой 869"/>
          <p:cNvCxnSpPr>
            <a:stCxn id="840" idx="2"/>
            <a:endCxn id="843" idx="0"/>
          </p:cNvCxnSpPr>
          <p:nvPr/>
        </p:nvCxnSpPr>
        <p:spPr>
          <a:xfrm>
            <a:off x="20524902" y="5987382"/>
            <a:ext cx="0" cy="276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843" idx="2"/>
            <a:endCxn id="834" idx="0"/>
          </p:cNvCxnSpPr>
          <p:nvPr/>
        </p:nvCxnSpPr>
        <p:spPr>
          <a:xfrm rot="16200000" flipH="1">
            <a:off x="21225457" y="6103595"/>
            <a:ext cx="261020" cy="16621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Соединительная линия уступом 875"/>
          <p:cNvCxnSpPr>
            <a:stCxn id="852" idx="2"/>
            <a:endCxn id="834" idx="0"/>
          </p:cNvCxnSpPr>
          <p:nvPr/>
        </p:nvCxnSpPr>
        <p:spPr>
          <a:xfrm rot="5400000">
            <a:off x="22483244" y="5694473"/>
            <a:ext cx="1074488" cy="1666909"/>
          </a:xfrm>
          <a:prstGeom prst="bentConnector3">
            <a:avLst>
              <a:gd name="adj1" fmla="val 1276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Прямая со стрелкой 879"/>
          <p:cNvCxnSpPr>
            <a:stCxn id="843" idx="2"/>
            <a:endCxn id="849" idx="0"/>
          </p:cNvCxnSpPr>
          <p:nvPr/>
        </p:nvCxnSpPr>
        <p:spPr>
          <a:xfrm>
            <a:off x="20524902" y="6804151"/>
            <a:ext cx="0" cy="2650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3" name="Прямоугольник 882"/>
          <p:cNvSpPr/>
          <p:nvPr/>
        </p:nvSpPr>
        <p:spPr>
          <a:xfrm>
            <a:off x="21124320" y="625646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Борьба с провинциальным национализмом (национализация Каталонии и т.д.)</a:t>
            </a:r>
            <a:endParaRPr lang="ru-RU" sz="700" dirty="0"/>
          </a:p>
        </p:txBody>
      </p:sp>
      <p:cxnSp>
        <p:nvCxnSpPr>
          <p:cNvPr id="885" name="Соединительная линия уступом 884"/>
          <p:cNvCxnSpPr>
            <a:stCxn id="830" idx="2"/>
            <a:endCxn id="883" idx="0"/>
          </p:cNvCxnSpPr>
          <p:nvPr/>
        </p:nvCxnSpPr>
        <p:spPr>
          <a:xfrm rot="5400000">
            <a:off x="21756752" y="5826177"/>
            <a:ext cx="261021" cy="5995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34710</TotalTime>
  <Words>130</Words>
  <Application>Microsoft Office PowerPoint</Application>
  <PresentationFormat>Произвольный</PresentationFormat>
  <Paragraphs>22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2038</cp:revision>
  <dcterms:created xsi:type="dcterms:W3CDTF">2018-10-23T08:09:21Z</dcterms:created>
  <dcterms:modified xsi:type="dcterms:W3CDTF">2021-08-31T20:01:37Z</dcterms:modified>
</cp:coreProperties>
</file>