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30" d="100"/>
          <a:sy n="130" d="100"/>
        </p:scale>
        <p:origin x="-17916" y="10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14.04.2022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14.04.2022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51571" y="2436939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6896624" y="2231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29222646" y="44520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29222646" y="162657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500" dirty="0" err="1">
                <a:solidFill>
                  <a:schemeClr val="bg1"/>
                </a:solidFill>
              </a:rPr>
              <a:t>Эймёйдене</a:t>
            </a:r>
            <a:r>
              <a:rPr lang="ru-RU" sz="5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29206806" y="2648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500" dirty="0" err="1">
                <a:solidFill>
                  <a:schemeClr val="bg1"/>
                </a:solidFill>
              </a:rPr>
              <a:t>Вирингермеере</a:t>
            </a:r>
            <a:r>
              <a:rPr lang="ru-RU" sz="5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29222646" y="298738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solidFill>
                  <a:schemeClr val="bg1"/>
                </a:solidFill>
              </a:rPr>
              <a:t>В середине 1937 г. в </a:t>
            </a:r>
            <a:r>
              <a:rPr lang="ru-RU" sz="400" dirty="0" err="1">
                <a:solidFill>
                  <a:schemeClr val="bg1"/>
                </a:solidFill>
              </a:rPr>
              <a:t>Девентере</a:t>
            </a:r>
            <a:r>
              <a:rPr lang="ru-RU" sz="4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400" dirty="0" err="1">
                <a:solidFill>
                  <a:schemeClr val="bg1"/>
                </a:solidFill>
              </a:rPr>
              <a:t>Ромме</a:t>
            </a:r>
            <a:r>
              <a:rPr lang="ru-RU" sz="400" dirty="0">
                <a:solidFill>
                  <a:schemeClr val="bg1"/>
                </a:solidFill>
              </a:rPr>
              <a:t> издал из Гааги декрет о прекращении всякой поддержки забастовщиков. Кроме того, B&amp;W </a:t>
            </a:r>
            <a:r>
              <a:rPr lang="ru-RU" sz="400" dirty="0" err="1">
                <a:solidFill>
                  <a:schemeClr val="bg1"/>
                </a:solidFill>
              </a:rPr>
              <a:t>van</a:t>
            </a:r>
            <a:r>
              <a:rPr lang="ru-RU" sz="400" dirty="0">
                <a:solidFill>
                  <a:schemeClr val="bg1"/>
                </a:solidFill>
              </a:rPr>
              <a:t> </a:t>
            </a:r>
            <a:r>
              <a:rPr lang="ru-RU" sz="400" dirty="0" err="1">
                <a:solidFill>
                  <a:schemeClr val="bg1"/>
                </a:solidFill>
              </a:rPr>
              <a:t>Deventer</a:t>
            </a:r>
            <a:r>
              <a:rPr lang="ru-RU" sz="4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6913306" y="44203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6896624" y="298738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144</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 не </a:t>
            </a:r>
            <a:r>
              <a:rPr lang="ru-RU" sz="1400" dirty="0" err="1"/>
              <a:t>соц-демы</a:t>
            </a:r>
            <a:r>
              <a:rPr lang="ru-RU" sz="1400" dirty="0"/>
              <a:t>)</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28292"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 не </a:t>
            </a:r>
            <a:r>
              <a:rPr lang="ru-RU" sz="1400" dirty="0" err="1"/>
              <a:t>соц-демы</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77389"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 не </a:t>
            </a:r>
            <a:r>
              <a:rPr lang="ru-RU" sz="1400" dirty="0" err="1"/>
              <a:t>соц</a:t>
            </a:r>
            <a:r>
              <a:rPr lang="ru-RU" sz="1400" dirty="0"/>
              <a:t> </a:t>
            </a:r>
            <a:r>
              <a:rPr lang="ru-RU" sz="1400" dirty="0" err="1"/>
              <a:t>демы</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27499" y="27186026"/>
            <a:ext cx="480618" cy="368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86808" y="25945335"/>
            <a:ext cx="480618" cy="2518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60721" y="24716306"/>
            <a:ext cx="477677" cy="4973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 </a:t>
            </a:r>
            <a:r>
              <a:rPr lang="ru-RU" sz="500" dirty="0"/>
              <a:t>(Научной организацией партии был Институт политических и социальных исследований (</a:t>
            </a:r>
            <a:r>
              <a:rPr lang="ru-RU" sz="500" dirty="0" err="1"/>
              <a:t>Instituut</a:t>
            </a:r>
            <a:r>
              <a:rPr lang="ru-RU" sz="500" dirty="0"/>
              <a:t> </a:t>
            </a:r>
            <a:r>
              <a:rPr lang="ru-RU" sz="500" dirty="0" err="1"/>
              <a:t>voor</a:t>
            </a:r>
            <a:r>
              <a:rPr lang="ru-RU" sz="500" dirty="0"/>
              <a:t> </a:t>
            </a:r>
            <a:r>
              <a:rPr lang="ru-RU" sz="500" dirty="0" err="1"/>
              <a:t>Politiek</a:t>
            </a:r>
            <a:r>
              <a:rPr lang="ru-RU" sz="500" dirty="0"/>
              <a:t> </a:t>
            </a:r>
            <a:r>
              <a:rPr lang="ru-RU" sz="500" dirty="0" err="1"/>
              <a:t>en</a:t>
            </a:r>
            <a:r>
              <a:rPr lang="ru-RU" sz="500" dirty="0"/>
              <a:t> </a:t>
            </a:r>
            <a:r>
              <a:rPr lang="ru-RU" sz="500" dirty="0" err="1"/>
              <a:t>Sociaal</a:t>
            </a:r>
            <a:r>
              <a:rPr lang="ru-RU" sz="500" dirty="0"/>
              <a:t> </a:t>
            </a:r>
            <a:r>
              <a:rPr lang="ru-RU" sz="500" dirty="0" err="1"/>
              <a:t>Onderzoek</a:t>
            </a:r>
            <a:r>
              <a:rPr lang="ru-RU" sz="500" dirty="0"/>
              <a:t>), который издавал </a:t>
            </a:r>
            <a:r>
              <a:rPr lang="ru-RU" sz="500" dirty="0" err="1"/>
              <a:t>Politiek</a:t>
            </a:r>
            <a:r>
              <a:rPr lang="ru-RU" sz="500" dirty="0"/>
              <a:t> </a:t>
            </a:r>
            <a:r>
              <a:rPr lang="ru-RU" sz="500" dirty="0" err="1"/>
              <a:t>en</a:t>
            </a:r>
            <a:r>
              <a:rPr lang="ru-RU" sz="500" dirty="0"/>
              <a:t> </a:t>
            </a:r>
            <a:r>
              <a:rPr lang="ru-RU" sz="500" dirty="0" err="1"/>
              <a:t>Cultuur</a:t>
            </a:r>
            <a:r>
              <a:rPr lang="ru-RU" sz="500" dirty="0"/>
              <a:t> (Политика и культура).)</a:t>
            </a:r>
            <a:endParaRPr lang="ru-RU" sz="1400" dirty="0"/>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187" idx="2"/>
            <a:endCxn id="312" idx="0"/>
          </p:cNvCxnSpPr>
          <p:nvPr/>
        </p:nvCxnSpPr>
        <p:spPr>
          <a:xfrm rot="16200000" flipH="1">
            <a:off x="23130507" y="24428416"/>
            <a:ext cx="434766" cy="2476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646865" y="24424437"/>
            <a:ext cx="437708" cy="2487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57255"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 (для </a:t>
            </a:r>
            <a:r>
              <a:rPr lang="ru-RU" sz="1400" dirty="0" err="1"/>
              <a:t>соц-демов</a:t>
            </a:r>
            <a:r>
              <a:rPr lang="ru-RU" sz="1400" dirty="0"/>
              <a:t>)</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73173"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1" name="Соединительная линия уступом 175">
            <a:extLst>
              <a:ext uri="{FF2B5EF4-FFF2-40B4-BE49-F238E27FC236}">
                <a16:creationId xmlns:a16="http://schemas.microsoft.com/office/drawing/2014/main" id="{E2569257-5232-46FF-8FAE-10D510FDCB6A}"/>
              </a:ext>
            </a:extLst>
          </p:cNvPr>
          <p:cNvCxnSpPr>
            <a:cxnSpLocks/>
            <a:stCxn id="432" idx="2"/>
            <a:endCxn id="330" idx="0"/>
          </p:cNvCxnSpPr>
          <p:nvPr/>
        </p:nvCxnSpPr>
        <p:spPr>
          <a:xfrm rot="16200000" flipH="1">
            <a:off x="24385332" y="24691099"/>
            <a:ext cx="461569" cy="50018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6DA7D89E-D006-4470-BF78-DA759B1A1451}"/>
              </a:ext>
            </a:extLst>
          </p:cNvPr>
          <p:cNvCxnSpPr>
            <a:cxnSpLocks/>
            <a:stCxn id="312" idx="2"/>
            <a:endCxn id="330" idx="0"/>
          </p:cNvCxnSpPr>
          <p:nvPr/>
        </p:nvCxnSpPr>
        <p:spPr>
          <a:xfrm rot="16200000" flipH="1">
            <a:off x="25622322" y="25928089"/>
            <a:ext cx="458627" cy="25307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24870</TotalTime>
  <Words>10338</Words>
  <Application>Microsoft Office PowerPoint</Application>
  <PresentationFormat>Произвольный</PresentationFormat>
  <Paragraphs>208</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1573</cp:revision>
  <dcterms:created xsi:type="dcterms:W3CDTF">2018-10-23T08:09:21Z</dcterms:created>
  <dcterms:modified xsi:type="dcterms:W3CDTF">2022-04-14T10:23:20Z</dcterms:modified>
</cp:coreProperties>
</file>