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1370" y="-194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8174349" y="529595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8174350" y="448385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850"/>
            <a:ext cx="5497624" cy="1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891112" y="2737448"/>
            <a:ext cx="236561" cy="32562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9238845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8190296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317568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581217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317570" y="693869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82861" y="5197470"/>
            <a:ext cx="316170" cy="1593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9551036" y="4922426"/>
            <a:ext cx="316170" cy="21432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117711" y="6276419"/>
            <a:ext cx="247318" cy="10787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0657444" y="6815408"/>
            <a:ext cx="246577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0317569" y="775338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9238845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8190298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146368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066219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066218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726152" y="9402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665384" y="9400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6604616" y="94091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5489182" y="94091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800471" y="93943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782472" y="10181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727187" y="101808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844598" y="939595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994659" y="709431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040897" y="709200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8516485" y="761641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663222" y="6558281"/>
            <a:ext cx="247318" cy="5149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6529381" y="747943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104397" y="7077050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702008" y="747943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0780732" y="7478698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7141494" y="7897219"/>
            <a:ext cx="322780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699211" y="8454936"/>
            <a:ext cx="322781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8539511" y="9529984"/>
            <a:ext cx="239874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9066859" y="9002637"/>
            <a:ext cx="240465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9070482" y="10060955"/>
            <a:ext cx="238700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9597830" y="9533608"/>
            <a:ext cx="239291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9304535" y="8435255"/>
            <a:ext cx="307986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825799" y="7913992"/>
            <a:ext cx="309587" cy="26543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6415507" y="9679148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8591709" y="9670949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072693" y="802311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116623" y="802311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653512" y="1045082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726796" y="9664354"/>
            <a:ext cx="117802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8637512" y="5023850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143595" y="693855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7606758" y="747855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9782473" y="856000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9433539" y="7747908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972532" y="7751803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379051" y="-8774612"/>
            <a:ext cx="261116" cy="2625580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1382206" y="69371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190558" y="6282294"/>
            <a:ext cx="244984" cy="106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1383141" y="775707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844599" y="85592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035480" y="7749388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1705852" y="7616621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655548" y="61502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16200000" flipH="1">
            <a:off x="37202350" y="6534151"/>
            <a:ext cx="246438" cy="56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38739006" y="6142910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  <a:br>
              <a:rPr lang="ru-RU" sz="700" dirty="0"/>
            </a:br>
            <a:r>
              <a:rPr lang="ru-RU" sz="100" dirty="0"/>
              <a:t>Таким образом, ВКТП-ИН с момента своего основания является орудием вмешательства и борьбы рабочих, позволившим им вести и побеждать в бесчисленных битвах во времена фашистской диктатуры, в Апрельской революции, в строительстве демократического процесса и в освящении и защите основных прав и свобод наемных рабочих, а также в сопротивлении контрреволюционному наступлению на ликвидацию социальных и трудовых прав и восстановление </a:t>
            </a:r>
            <a:r>
              <a:rPr lang="ru-RU" sz="100" dirty="0" err="1"/>
              <a:t>монополий.Ведомая</a:t>
            </a:r>
            <a:r>
              <a:rPr lang="ru-RU" sz="100" dirty="0"/>
              <a:t> многочисленной борьбой рабочих на полях, фабриках, в компаниях и сфере услуг, во второй половине прошлого века </a:t>
            </a:r>
            <a:r>
              <a:rPr lang="ru-RU" sz="100" dirty="0" err="1"/>
              <a:t>Intersindical</a:t>
            </a:r>
            <a:r>
              <a:rPr lang="ru-RU" sz="100" dirty="0"/>
              <a:t> объявила себя профсоюзным проектом, который боролся с </a:t>
            </a:r>
            <a:r>
              <a:rPr lang="ru-RU" sz="100" dirty="0" err="1"/>
              <a:t>корпоративистским</a:t>
            </a:r>
            <a:r>
              <a:rPr lang="ru-RU" sz="100" dirty="0"/>
              <a:t> профсоюзным движением и, с избранием унитарных директоров, которым доверяли рабочие, преобразовал некоторые из этих организаций в инструменты, предполагавшие сопротивление, борьбу и борьбу с фашизмом.</a:t>
            </a:r>
            <a:endParaRPr lang="ru-RU" sz="700" dirty="0"/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8766361" y="5707101"/>
            <a:ext cx="306959" cy="564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5400000">
            <a:off x="38220966" y="5733697"/>
            <a:ext cx="314293" cy="518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8190260" y="854636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9051088" y="789544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8526953" y="841986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8004849" y="789779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8233695" y="8981220"/>
            <a:ext cx="314581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763492" y="8976299"/>
            <a:ext cx="315755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851829" y="10049664"/>
            <a:ext cx="228208" cy="271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409547" y="9519123"/>
            <a:ext cx="228207" cy="108825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516358" y="10177356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51" name="Соединительная линия уступом 319">
            <a:extLst>
              <a:ext uri="{FF2B5EF4-FFF2-40B4-BE49-F238E27FC236}">
                <a16:creationId xmlns:a16="http://schemas.microsoft.com/office/drawing/2014/main" id="{76175DE4-DBF0-4A76-880B-D37F37EE0696}"/>
              </a:ext>
            </a:extLst>
          </p:cNvPr>
          <p:cNvCxnSpPr>
            <a:cxnSpLocks/>
            <a:stCxn id="845" idx="2"/>
            <a:endCxn id="312" idx="0"/>
          </p:cNvCxnSpPr>
          <p:nvPr/>
        </p:nvCxnSpPr>
        <p:spPr>
          <a:xfrm rot="16200000" flipH="1">
            <a:off x="38261488" y="6547467"/>
            <a:ext cx="249195" cy="534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319">
            <a:extLst>
              <a:ext uri="{FF2B5EF4-FFF2-40B4-BE49-F238E27FC236}">
                <a16:creationId xmlns:a16="http://schemas.microsoft.com/office/drawing/2014/main" id="{8664257C-A68E-491B-BE04-799B25263FFB}"/>
              </a:ext>
            </a:extLst>
          </p:cNvPr>
          <p:cNvCxnSpPr>
            <a:cxnSpLocks/>
            <a:stCxn id="1010" idx="2"/>
            <a:endCxn id="312" idx="0"/>
          </p:cNvCxnSpPr>
          <p:nvPr/>
        </p:nvCxnSpPr>
        <p:spPr>
          <a:xfrm rot="5400000">
            <a:off x="38799550" y="6536819"/>
            <a:ext cx="256529" cy="548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7133526" y="4648651"/>
            <a:ext cx="316687" cy="269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603612" y="4114369"/>
            <a:ext cx="312318" cy="3755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9603758" y="9520946"/>
            <a:ext cx="246469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40131105" y="10048885"/>
            <a:ext cx="247060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40126622" y="8999684"/>
            <a:ext cx="244868" cy="21174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653969" y="9527621"/>
            <a:ext cx="245459" cy="1062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 </a:t>
            </a:r>
            <a:r>
              <a:rPr lang="ru-RU" sz="100" dirty="0"/>
              <a:t>(Затем </a:t>
            </a:r>
            <a:r>
              <a:rPr lang="ru-RU" sz="100" dirty="0" err="1"/>
              <a:t>Салазар</a:t>
            </a:r>
            <a:r>
              <a:rPr lang="ru-RU" sz="100" dirty="0"/>
              <a:t> продолжил свой путь «воспитателя душ» через Министерство национального образования, которым в 1936 году руководил </a:t>
            </a:r>
            <a:r>
              <a:rPr lang="ru-RU" sz="100" dirty="0" err="1"/>
              <a:t>Карнейро</a:t>
            </a:r>
            <a:r>
              <a:rPr lang="ru-RU" sz="100" dirty="0"/>
              <a:t> </a:t>
            </a:r>
            <a:r>
              <a:rPr lang="ru-RU" sz="100" dirty="0" err="1"/>
              <a:t>Пачеко</a:t>
            </a:r>
            <a:r>
              <a:rPr lang="ru-RU" sz="100" dirty="0"/>
              <a:t>, призванное воспитывать молодых людей в ценностях национализма, а именно через </a:t>
            </a:r>
            <a:r>
              <a:rPr lang="ru-RU" sz="100" dirty="0" err="1"/>
              <a:t>Mocidade</a:t>
            </a:r>
            <a:r>
              <a:rPr lang="ru-RU" sz="100" dirty="0"/>
              <a:t> </a:t>
            </a:r>
            <a:r>
              <a:rPr lang="ru-RU" sz="100" dirty="0" err="1"/>
              <a:t>Portuguesa</a:t>
            </a:r>
            <a:r>
              <a:rPr lang="ru-RU" sz="100" dirty="0"/>
              <a:t>, а также Национальный Организация матерей за национальное образование (</a:t>
            </a:r>
            <a:r>
              <a:rPr lang="ru-RU" sz="100" dirty="0" err="1"/>
              <a:t>Маттозо</a:t>
            </a:r>
            <a:r>
              <a:rPr lang="ru-RU" sz="100" dirty="0"/>
              <a:t>, 1994 г.).Согласно </a:t>
            </a:r>
            <a:r>
              <a:rPr lang="ru-RU" sz="100" dirty="0" err="1"/>
              <a:t>Rosas</a:t>
            </a:r>
            <a:r>
              <a:rPr lang="ru-RU" sz="100" dirty="0"/>
              <a:t> и </a:t>
            </a:r>
            <a:r>
              <a:rPr lang="ru-RU" sz="100" dirty="0" err="1"/>
              <a:t>Brandão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Brito</a:t>
            </a:r>
            <a:r>
              <a:rPr lang="ru-RU" sz="100" dirty="0"/>
              <a:t> (1996a), </a:t>
            </a:r>
            <a:r>
              <a:rPr lang="ru-RU" sz="100" dirty="0" err="1"/>
              <a:t>Mocidade</a:t>
            </a:r>
            <a:r>
              <a:rPr lang="ru-RU" sz="100" dirty="0"/>
              <a:t> </a:t>
            </a:r>
            <a:r>
              <a:rPr lang="ru-RU" sz="100" dirty="0" err="1"/>
              <a:t>Portuguesa</a:t>
            </a:r>
            <a:r>
              <a:rPr lang="ru-RU" sz="100" dirty="0"/>
              <a:t>, учрежденный 19 марта 1936 года, охватывал всю молодежь, школьников и нет, и, согласно положениям закона, был предназначен для стимулирования комплексного развития их физических способностей, формирование характера и преданности Отечеству, в смысле порядка, в вкусе к дисциплине и в культе воинского долга. Его созданию способствовали три определяющих фактора: во-первых, политическая и институциональная консолидация </a:t>
            </a:r>
            <a:r>
              <a:rPr lang="ru-RU" sz="100" dirty="0" err="1"/>
              <a:t>Estado</a:t>
            </a:r>
            <a:r>
              <a:rPr lang="ru-RU" sz="100" dirty="0"/>
              <a:t> </a:t>
            </a:r>
            <a:r>
              <a:rPr lang="ru-RU" sz="100" dirty="0" err="1"/>
              <a:t>Novo</a:t>
            </a:r>
            <a:r>
              <a:rPr lang="ru-RU" sz="100" dirty="0"/>
              <a:t> сделала возможным проект превращения образовательной системы в инструмент для укоренения нового менталитета вокруг консенсуса трилогии «Бог, Отечество и Семья»; во-вторых, контекст нарастания политической и военной напряженности в Европе и, наконец, влияние внешних моделей,)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39818</TotalTime>
  <Words>2676</Words>
  <Application>Microsoft Office PowerPoint</Application>
  <PresentationFormat>Произвольный</PresentationFormat>
  <Paragraphs>390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2203</cp:revision>
  <dcterms:created xsi:type="dcterms:W3CDTF">2018-10-23T08:09:21Z</dcterms:created>
  <dcterms:modified xsi:type="dcterms:W3CDTF">2023-08-19T17:43:15Z</dcterms:modified>
</cp:coreProperties>
</file>