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66" y="-256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но минус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3324651" y="47584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1066890" y="3021744"/>
            <a:ext cx="498980" cy="6132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92219" y="12543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435978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33648" y="10508146"/>
            <a:ext cx="451927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28966" y="11712828"/>
            <a:ext cx="451927" cy="12095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43957" y="11737321"/>
            <a:ext cx="440173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69565" y="10511714"/>
            <a:ext cx="432716" cy="36160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4573" y="11696722"/>
            <a:ext cx="444470" cy="12342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9256" y="11726298"/>
            <a:ext cx="444470" cy="11751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3331002" y="92752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2089922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27827" y="110233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</a:t>
            </a: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82900" y="110252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4605267" y="769883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 flipV="1">
            <a:off x="25443745" y="11563368"/>
            <a:ext cx="439155" cy="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5400000">
            <a:off x="24053327" y="10687734"/>
            <a:ext cx="668094" cy="3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4382610" y="5838484"/>
            <a:ext cx="6351" cy="3436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2277487" y="4230041"/>
            <a:ext cx="496680" cy="3713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768563" y="5452531"/>
            <a:ext cx="496678" cy="1268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5400000">
            <a:off x="23516907" y="5469459"/>
            <a:ext cx="496678" cy="1234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593235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5515373" y="7550983"/>
            <a:ext cx="283674" cy="12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5954291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390965" y="7675391"/>
            <a:ext cx="1881514" cy="1361056"/>
          </a:xfrm>
          <a:prstGeom prst="bentConnector3">
            <a:avLst>
              <a:gd name="adj1" fmla="val 5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1449452" y="6346070"/>
            <a:ext cx="3440745" cy="2425572"/>
          </a:xfrm>
          <a:prstGeom prst="bentConnector3">
            <a:avLst>
              <a:gd name="adj1" fmla="val 69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коммунизмом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77" idx="2"/>
            <a:endCxn id="402" idx="0"/>
          </p:cNvCxnSpPr>
          <p:nvPr/>
        </p:nvCxnSpPr>
        <p:spPr>
          <a:xfrm rot="16200000" flipH="1">
            <a:off x="24792518" y="11696636"/>
            <a:ext cx="454914" cy="1268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77" idx="2"/>
            <a:endCxn id="401" idx="0"/>
          </p:cNvCxnSpPr>
          <p:nvPr/>
        </p:nvCxnSpPr>
        <p:spPr>
          <a:xfrm rot="5400000">
            <a:off x="23559292" y="11733654"/>
            <a:ext cx="456781" cy="11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44565" y="13222516"/>
            <a:ext cx="455803" cy="1242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426413" y="13247308"/>
            <a:ext cx="448346" cy="1200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научный блок альянса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3331002" y="29614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5329904" y="9414331"/>
            <a:ext cx="670013" cy="25518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4027280" y="4396803"/>
            <a:ext cx="717012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766077" y="-3856534"/>
            <a:ext cx="724879" cy="16520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811818" y="618615"/>
            <a:ext cx="720967" cy="7566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298484"/>
            <a:ext cx="14398622" cy="7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 flipV="1">
            <a:off x="25440569" y="5298484"/>
            <a:ext cx="5457113" cy="3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2183184" y="-3752752"/>
            <a:ext cx="720966" cy="16309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5446920" y="3501472"/>
            <a:ext cx="23571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>
            <a:extLst>
              <a:ext uri="{FF2B5EF4-FFF2-40B4-BE49-F238E27FC236}">
                <a16:creationId xmlns:a16="http://schemas.microsoft.com/office/drawing/2014/main" id="{597260A8-880F-4B08-AB93-FF822B323396}"/>
              </a:ext>
            </a:extLst>
          </p:cNvPr>
          <p:cNvCxnSpPr>
            <a:cxnSpLocks/>
            <a:stCxn id="341" idx="2"/>
            <a:endCxn id="362" idx="0"/>
          </p:cNvCxnSpPr>
          <p:nvPr/>
        </p:nvCxnSpPr>
        <p:spPr>
          <a:xfrm>
            <a:off x="17050178" y="10376676"/>
            <a:ext cx="0" cy="216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id="{F35E56FC-6FE2-4E19-9AAA-31259F18454F}"/>
              </a:ext>
            </a:extLst>
          </p:cNvPr>
          <p:cNvCxnSpPr>
            <a:cxnSpLocks/>
            <a:stCxn id="356" idx="2"/>
            <a:endCxn id="363" idx="0"/>
          </p:cNvCxnSpPr>
          <p:nvPr/>
        </p:nvCxnSpPr>
        <p:spPr>
          <a:xfrm>
            <a:off x="19488997" y="10359229"/>
            <a:ext cx="4940" cy="2176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32016</TotalTime>
  <Words>2098</Words>
  <Application>Microsoft Office PowerPoint</Application>
  <PresentationFormat>Произвольный</PresentationFormat>
  <Paragraphs>275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1775</cp:revision>
  <dcterms:created xsi:type="dcterms:W3CDTF">2018-10-23T08:09:21Z</dcterms:created>
  <dcterms:modified xsi:type="dcterms:W3CDTF">2023-09-07T11:56:04Z</dcterms:modified>
</cp:coreProperties>
</file>