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12888" y="-1198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местных 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сельского 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исследовательских служб </a:t>
            </a:r>
            <a:r>
              <a:rPr lang="en-US" sz="1400" dirty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/>
              <a:t>Auguste</a:t>
            </a:r>
            <a:r>
              <a:rPr lang="en-US" sz="800" dirty="0"/>
              <a:t> </a:t>
            </a:r>
            <a:r>
              <a:rPr lang="en-US" sz="800" dirty="0" err="1"/>
              <a:t>Tilkens</a:t>
            </a:r>
            <a:r>
              <a:rPr lang="ru-RU" sz="800" dirty="0"/>
              <a:t> как генерал 2 уровня 2 атака, 3 защита, 1 логистика и 2 планирование. Можно призвать решением во время войны.</a:t>
            </a:r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добычу в шахтах </a:t>
            </a:r>
            <a:r>
              <a:rPr lang="ru-RU" sz="1400" dirty="0" err="1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порта </a:t>
            </a:r>
            <a:r>
              <a:rPr lang="ru-RU" sz="1400" dirty="0" err="1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Железнодорожная линия </a:t>
            </a:r>
            <a:r>
              <a:rPr lang="ru-RU" sz="1400" dirty="0" err="1"/>
              <a:t>Вичиконго</a:t>
            </a:r>
            <a:r>
              <a:rPr lang="ru-RU" sz="1400" dirty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</a:t>
            </a:r>
            <a:r>
              <a:rPr lang="en-US" sz="1400" dirty="0" err="1"/>
              <a:t>Musonoi</a:t>
            </a:r>
            <a:r>
              <a:rPr lang="en-US" sz="1400" dirty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Выслеживание чужих конвоев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Африканская урбанизация (наше)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10-я станция по оказанию помощи 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Publique</a:t>
            </a:r>
            <a:r>
              <a:rPr lang="ru-RU" sz="1400" dirty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Н</a:t>
            </a:r>
            <a:r>
              <a:rPr lang="en-US" sz="1400" dirty="0"/>
              <a:t>’</a:t>
            </a:r>
            <a:r>
              <a:rPr lang="ru-RU" sz="1400" dirty="0" err="1"/>
              <a:t>Доло</a:t>
            </a:r>
            <a:r>
              <a:rPr lang="ru-RU" sz="1400" dirty="0"/>
              <a:t> в </a:t>
            </a:r>
            <a:r>
              <a:rPr lang="ru-RU" sz="1400" dirty="0" err="1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Дивизион </a:t>
            </a:r>
            <a:r>
              <a:rPr lang="ru-RU" sz="1400" dirty="0" err="1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DH.85 Leopard Moth </a:t>
            </a:r>
            <a:r>
              <a:rPr lang="ru-RU" sz="1400" dirty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государство рабочих!</a:t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Экономическое соглашение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Продать запасы урана в 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SS </a:t>
            </a:r>
            <a:r>
              <a:rPr lang="ru-RU" sz="1400" dirty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набор местных в 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сельских жителей к 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транспорта </a:t>
            </a:r>
            <a:r>
              <a:rPr lang="ru-RU" sz="900" dirty="0"/>
              <a:t>(</a:t>
            </a:r>
            <a:r>
              <a:rPr lang="ru-RU" sz="900" dirty="0" err="1"/>
              <a:t>ист</a:t>
            </a:r>
            <a:r>
              <a:rPr lang="ru-RU" sz="900" dirty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«развитым» 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апостолов пророка </a:t>
            </a:r>
            <a:r>
              <a:rPr lang="ru-RU" sz="1400" dirty="0" err="1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святого 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</a:t>
            </a:r>
            <a:r>
              <a:rPr lang="ru-RU" sz="1400" dirty="0" err="1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Пьер </a:t>
            </a:r>
            <a:r>
              <a:rPr lang="en-US" sz="1400" dirty="0"/>
              <a:t>VII</a:t>
            </a:r>
            <a:endParaRPr lang="ru-RU" sz="1400" dirty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200" dirty="0"/>
              <a:t>ГУИШКА НА КАРТУ ЛОЯЛЬНОСТИ ВОЖДЕЙ</a:t>
            </a:r>
            <a:br>
              <a:rPr lang="ru-RU" sz="7200" dirty="0"/>
            </a:br>
            <a:endParaRPr lang="ru-RU" sz="28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 и 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военным командованием (наше)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роли военных в общественной жизни (наше)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(наше)</a:t>
            </a:r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Приобрести </a:t>
            </a:r>
            <a:r>
              <a:rPr lang="ru-RU" sz="1400" dirty="0" err="1"/>
              <a:t>Кабинду</a:t>
            </a:r>
            <a:r>
              <a:rPr lang="ru-RU" sz="1400" dirty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эффект)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эффект)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инвестиции</a:t>
            </a:r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инвестиции</a:t>
            </a:r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морской торговли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нового союзника</a:t>
            </a:r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доллары в широкий оборот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Уганда (наше)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Среднее Конго (наше)</a:t>
            </a:r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Советники из </a:t>
            </a:r>
            <a:r>
              <a:rPr lang="ru-RU" sz="1400" dirty="0" err="1"/>
              <a:t>верхмата</a:t>
            </a:r>
            <a:r>
              <a:rPr lang="ru-RU" sz="1400" dirty="0"/>
              <a:t> (наше)</a:t>
            </a:r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порта (январь 1943 </a:t>
            </a:r>
            <a:r>
              <a:rPr lang="ru-RU" sz="1400" dirty="0" err="1"/>
              <a:t>ист</a:t>
            </a:r>
            <a:r>
              <a:rPr lang="ru-RU" sz="1400" dirty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королевский совет</a:t>
            </a:r>
            <a:endParaRPr lang="ru-RU" sz="200" dirty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</a:t>
            </a:r>
            <a:r>
              <a:rPr lang="ru-RU" sz="1400" dirty="0" err="1"/>
              <a:t>маканда</a:t>
            </a:r>
            <a:endParaRPr lang="ru-RU" sz="400" dirty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Мбанза</a:t>
            </a:r>
            <a:r>
              <a:rPr lang="ru-RU" sz="1400" dirty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Стать центром торговли Африки</a:t>
            </a:r>
            <a:endParaRPr lang="ru-RU" sz="1100" dirty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Конго-Браззавиль</a:t>
            </a:r>
            <a:endParaRPr lang="ru-RU" sz="12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федеративное королевство</a:t>
            </a:r>
            <a:endParaRPr lang="ru-RU" sz="1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Руанду и Бурунди</a:t>
            </a:r>
            <a:endParaRPr lang="ru-RU" sz="12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королевства </a:t>
            </a:r>
            <a:r>
              <a:rPr lang="ru-RU" sz="1400" dirty="0" err="1"/>
              <a:t>Донго</a:t>
            </a:r>
            <a:r>
              <a:rPr lang="ru-RU" sz="1400" dirty="0"/>
              <a:t> и </a:t>
            </a:r>
            <a:r>
              <a:rPr lang="ru-RU" sz="1400" dirty="0" err="1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правителя.)</a:t>
            </a:r>
            <a:endParaRPr lang="ru-RU" sz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королевство языком </a:t>
            </a:r>
            <a:r>
              <a:rPr lang="ru-RU" sz="1400" dirty="0" err="1"/>
              <a:t>Киконго</a:t>
            </a:r>
            <a:r>
              <a:rPr lang="ru-RU" sz="1400" dirty="0"/>
              <a:t> </a:t>
            </a:r>
            <a:r>
              <a:rPr lang="ru-RU" sz="900" dirty="0"/>
              <a:t>(Народы 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Европой</a:t>
            </a:r>
            <a:endParaRPr lang="ru-RU" sz="1200" dirty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союзников в Африке</a:t>
            </a:r>
            <a:endParaRPr lang="ru-RU" sz="1200" dirty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набор из племён</a:t>
            </a:r>
            <a:endParaRPr lang="ru-RU" sz="1200" dirty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  <a:endParaRPr lang="ru-RU" sz="1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обмен на уран</a:t>
            </a:r>
            <a:endParaRPr lang="ru-RU" sz="1200" dirty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133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Встать во главе собственного союза</a:t>
            </a:r>
            <a:endParaRPr lang="ru-RU" sz="1100" dirty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чёрный национализм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племенных ополченцев (чем больше лояльных вождей, тем больше </a:t>
            </a:r>
            <a:r>
              <a:rPr lang="ru-RU" sz="1400" dirty="0" err="1"/>
              <a:t>дивок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(объединение крестьянских хозяйств в коллективные)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7773" y="183288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Определить курс партии</a:t>
            </a:r>
            <a:endParaRPr lang="ru-RU" sz="3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20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в индустриализации страны</a:t>
            </a:r>
            <a:endParaRPr lang="ru-RU" sz="7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Африканский интернационал</a:t>
            </a:r>
            <a:endParaRPr lang="ru-RU" sz="500" dirty="0"/>
          </a:p>
        </p:txBody>
      </p:sp>
      <p:cxnSp>
        <p:nvCxnSpPr>
          <p:cNvPr id="497" name="Соединительная линия уступом 496"/>
          <p:cNvCxnSpPr>
            <a:stCxn id="252" idx="2"/>
            <a:endCxn id="494" idx="0"/>
          </p:cNvCxnSpPr>
          <p:nvPr/>
        </p:nvCxnSpPr>
        <p:spPr>
          <a:xfrm rot="16200000" flipH="1">
            <a:off x="26265914" y="14366520"/>
            <a:ext cx="393861" cy="1165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252" idx="2"/>
            <a:endCxn id="491" idx="0"/>
          </p:cNvCxnSpPr>
          <p:nvPr/>
        </p:nvCxnSpPr>
        <p:spPr>
          <a:xfrm rot="5400000">
            <a:off x="24854320" y="15772015"/>
            <a:ext cx="2045174" cy="6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252" idx="2"/>
            <a:endCxn id="492" idx="0"/>
          </p:cNvCxnSpPr>
          <p:nvPr/>
        </p:nvCxnSpPr>
        <p:spPr>
          <a:xfrm rot="16200000" flipH="1">
            <a:off x="26018891" y="14613544"/>
            <a:ext cx="2045174" cy="2323042"/>
          </a:xfrm>
          <a:prstGeom prst="bentConnector3">
            <a:avLst>
              <a:gd name="adj1" fmla="val 94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92" idx="2"/>
            <a:endCxn id="495" idx="0"/>
          </p:cNvCxnSpPr>
          <p:nvPr/>
        </p:nvCxnSpPr>
        <p:spPr>
          <a:xfrm rot="5400000">
            <a:off x="27398750" y="17524635"/>
            <a:ext cx="451233" cy="11572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91" idx="2"/>
            <a:endCxn id="495" idx="0"/>
          </p:cNvCxnSpPr>
          <p:nvPr/>
        </p:nvCxnSpPr>
        <p:spPr>
          <a:xfrm rot="16200000" flipH="1">
            <a:off x="26234178" y="17517330"/>
            <a:ext cx="451233" cy="11718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92" idx="2"/>
            <a:endCxn id="467" idx="0"/>
          </p:cNvCxnSpPr>
          <p:nvPr/>
        </p:nvCxnSpPr>
        <p:spPr>
          <a:xfrm flipH="1">
            <a:off x="28188940" y="17877652"/>
            <a:ext cx="14059" cy="2008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1" idx="2"/>
            <a:endCxn id="496" idx="0"/>
          </p:cNvCxnSpPr>
          <p:nvPr/>
        </p:nvCxnSpPr>
        <p:spPr>
          <a:xfrm>
            <a:off x="25873856" y="17877652"/>
            <a:ext cx="7562" cy="2004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598777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Переход на плановую экономику</a:t>
            </a:r>
            <a:endParaRPr lang="ru-RU" sz="500" dirty="0"/>
          </a:p>
        </p:txBody>
      </p:sp>
      <p:cxnSp>
        <p:nvCxnSpPr>
          <p:cNvPr id="505" name="Прямая со стрелкой 504"/>
          <p:cNvCxnSpPr>
            <a:stCxn id="495" idx="2"/>
            <a:endCxn id="504" idx="0"/>
          </p:cNvCxnSpPr>
          <p:nvPr/>
        </p:nvCxnSpPr>
        <p:spPr>
          <a:xfrm>
            <a:off x="27045732" y="19408885"/>
            <a:ext cx="0" cy="1917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2598777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первую пятилетку</a:t>
            </a:r>
            <a:endParaRPr lang="ru-RU" sz="500" dirty="0"/>
          </a:p>
        </p:txBody>
      </p:sp>
      <p:cxnSp>
        <p:nvCxnSpPr>
          <p:cNvPr id="507" name="Прямая со стрелкой 506"/>
          <p:cNvCxnSpPr>
            <a:stCxn id="504" idx="2"/>
            <a:endCxn id="506" idx="0"/>
          </p:cNvCxnSpPr>
          <p:nvPr/>
        </p:nvCxnSpPr>
        <p:spPr>
          <a:xfrm>
            <a:off x="27045732" y="22406693"/>
            <a:ext cx="0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/>
          <p:cNvSpPr/>
          <p:nvPr/>
        </p:nvSpPr>
        <p:spPr>
          <a:xfrm>
            <a:off x="2366063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военном времени (наш </a:t>
            </a:r>
            <a:r>
              <a:rPr lang="ru-RU" sz="1400" dirty="0" err="1"/>
              <a:t>генерик</a:t>
            </a:r>
            <a:r>
              <a:rPr lang="ru-RU" sz="1400" dirty="0"/>
              <a:t>)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28301906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идеологических союзников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23669660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511" name="Соединительная линия уступом 510"/>
          <p:cNvCxnSpPr>
            <a:stCxn id="496" idx="2"/>
            <a:endCxn id="508" idx="0"/>
          </p:cNvCxnSpPr>
          <p:nvPr/>
        </p:nvCxnSpPr>
        <p:spPr>
          <a:xfrm rot="5400000">
            <a:off x="25117680" y="20562955"/>
            <a:ext cx="36465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467" idx="2"/>
            <a:endCxn id="509" idx="0"/>
          </p:cNvCxnSpPr>
          <p:nvPr/>
        </p:nvCxnSpPr>
        <p:spPr>
          <a:xfrm rot="16200000" flipH="1">
            <a:off x="28593927" y="20560754"/>
            <a:ext cx="360951" cy="1170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/>
          <p:cNvCxnSpPr>
            <a:stCxn id="508" idx="2"/>
            <a:endCxn id="510" idx="0"/>
          </p:cNvCxnSpPr>
          <p:nvPr/>
        </p:nvCxnSpPr>
        <p:spPr>
          <a:xfrm>
            <a:off x="24718592" y="22406693"/>
            <a:ext cx="9027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/>
          <p:cNvSpPr/>
          <p:nvPr/>
        </p:nvSpPr>
        <p:spPr>
          <a:xfrm>
            <a:off x="2830036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общий научный блок</a:t>
            </a:r>
          </a:p>
        </p:txBody>
      </p:sp>
      <p:cxnSp>
        <p:nvCxnSpPr>
          <p:cNvPr id="515" name="Прямая со стрелкой 514"/>
          <p:cNvCxnSpPr>
            <a:stCxn id="509" idx="2"/>
            <a:endCxn id="514" idx="0"/>
          </p:cNvCxnSpPr>
          <p:nvPr/>
        </p:nvCxnSpPr>
        <p:spPr>
          <a:xfrm flipH="1">
            <a:off x="29358322" y="22406693"/>
            <a:ext cx="1543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28733</TotalTime>
  <Words>1017</Words>
  <Application>Microsoft Office PowerPoint</Application>
  <PresentationFormat>Произвольный</PresentationFormat>
  <Paragraphs>190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1663</cp:revision>
  <dcterms:created xsi:type="dcterms:W3CDTF">2018-10-23T08:09:21Z</dcterms:created>
  <dcterms:modified xsi:type="dcterms:W3CDTF">2022-02-18T07:40:00Z</dcterms:modified>
</cp:coreProperties>
</file>