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10842" y="-115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541297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790339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148917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1661196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79034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2708965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2711107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155445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3579022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172128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2752253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559016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946018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027819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478219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255568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302313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841836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086698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086698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5440716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5440717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967002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5440716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0541298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6497267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004460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4349977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9479581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9486405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358199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346926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254796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942744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88271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827178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266160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788869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138543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1699962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1549861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903693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2614709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614709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57364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637820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1561514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4727948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4723751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58121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862260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827771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8373345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821921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821923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973068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8712646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194405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125704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6285084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972810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2620974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2620737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55563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1061266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79388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9078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3083900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2018726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408025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219783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1096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869026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4318596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372038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4618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4142551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6671103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9647099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10041023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827771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675412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1143468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1144482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9632573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6157954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1655752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140175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1654870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0649420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7571313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8617478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9631415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0645346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0644465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085407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0484352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1496382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1217446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1722209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1456422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954283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8154975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9202784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8678497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094578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107628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107628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118033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7574094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8619770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6554070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7577112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6557127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8621276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7582513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8621996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080641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082933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084439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034476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037257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040275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7387695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017233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8503437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0212409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9454594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178007" y="68409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1727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193705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174422" y="609354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3233769" y="60934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69315" y="3869462"/>
            <a:ext cx="300770" cy="25676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16200000" flipH="1">
            <a:off x="1511793" y="5967753"/>
            <a:ext cx="249887" cy="16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022104" y="5457443"/>
            <a:ext cx="248548" cy="1020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082326" y="5452799"/>
            <a:ext cx="255251" cy="102603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16200000" flipH="1">
            <a:off x="3562941" y="5959451"/>
            <a:ext cx="255251" cy="127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637585" y="6633546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5400000">
            <a:off x="3586548" y="6732279"/>
            <a:ext cx="209220" cy="115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 </a:t>
            </a:r>
            <a:r>
              <a:rPr lang="ru-RU" sz="100" dirty="0"/>
              <a:t>(В письме к </a:t>
            </a:r>
            <a:r>
              <a:rPr lang="ru-RU" sz="100" dirty="0" err="1"/>
              <a:t>Коррадини</a:t>
            </a:r>
            <a:r>
              <a:rPr lang="ru-RU" sz="100" dirty="0"/>
              <a:t>, которое он опубликует в 1920 году, </a:t>
            </a:r>
            <a:r>
              <a:rPr lang="ru-RU" sz="100" dirty="0" err="1"/>
              <a:t>Прето</a:t>
            </a:r>
            <a:r>
              <a:rPr lang="ru-RU" sz="100" dirty="0"/>
              <a:t> показал, что верит в возрождение этого нового антидемократического национализма, который возродит новую классическую эру в латинских странах. «Мы должны верить, — писал он, — в торжество латинского порядка, классического порядка, который охватит и объединит всех наследников римской цивилизации — Францию, Испанию, Италию и Португалию». </a:t>
            </a:r>
            <a:r>
              <a:rPr lang="ru-RU" sz="100" dirty="0" err="1"/>
              <a:t>Прето</a:t>
            </a:r>
            <a:r>
              <a:rPr lang="ru-RU" sz="100" dirty="0"/>
              <a:t> навсегда останется в культурной сфере этого латинского </a:t>
            </a:r>
            <a:r>
              <a:rPr lang="ru-RU" sz="100" dirty="0" err="1"/>
              <a:t>неонационализма</a:t>
            </a:r>
            <a:r>
              <a:rPr lang="ru-RU" sz="100" dirty="0"/>
              <a:t>, глубоко отмеченного имперской и цивилизационной мифологией народов, унаследовавших латынь, тружеников открытия мира, «колонизаторов и воинов». Однако его первые статьи для газеты </a:t>
            </a:r>
            <a:r>
              <a:rPr lang="ru-RU" sz="100" dirty="0" err="1"/>
              <a:t>Integalista</a:t>
            </a:r>
            <a:r>
              <a:rPr lang="ru-RU" sz="100" dirty="0"/>
              <a:t> были гораздо более ориентированы на непосредственное, стремясь увидеть в войне подтверждение авторитарного национализма как единственное решение для нового мира, вытекающего из нее.)</a:t>
            </a:r>
            <a:endParaRPr lang="ru-RU" sz="700" dirty="0"/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4160094" y="6362207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703182" y="76438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1905791" y="6892762"/>
            <a:ext cx="1011633" cy="490523"/>
          </a:xfrm>
          <a:prstGeom prst="bentConnector3">
            <a:avLst>
              <a:gd name="adj1" fmla="val 10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772290" y="7249785"/>
            <a:ext cx="262934" cy="525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76792" y="764260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724" idx="2"/>
            <a:endCxn id="748" idx="0"/>
          </p:cNvCxnSpPr>
          <p:nvPr/>
        </p:nvCxnSpPr>
        <p:spPr>
          <a:xfrm rot="5400000">
            <a:off x="834241" y="6839260"/>
            <a:ext cx="1009058" cy="597630"/>
          </a:xfrm>
          <a:prstGeom prst="bentConnector3">
            <a:avLst>
              <a:gd name="adj1" fmla="val 78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575188" y="8423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034034" y="8171511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06710" y="76376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527287" y="6480779"/>
            <a:ext cx="1799500" cy="514327"/>
          </a:xfrm>
          <a:prstGeom prst="bentConnector3">
            <a:avLst>
              <a:gd name="adj1" fmla="val 730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865699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864645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914159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7325423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7327808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5186914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7715734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873849" y="8491048"/>
            <a:ext cx="2136259" cy="28432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4444461" y="7939664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 </a:t>
            </a:r>
          </a:p>
          <a:p>
            <a:pPr algn="ctr"/>
            <a:r>
              <a:rPr lang="ru-RU" sz="100" dirty="0"/>
              <a:t>(были восторженными для объединений предпринимателей: «национальная диктатура; восстановление смертной казни, упразднение ГНР», объявив, что «во всех городах будет создана фашистская милиция, состоящая из добровольцев без какого-либо вознаграждения», в ответ на «преступления профсоюзных активистов и коммунистов»</a:t>
            </a:r>
            <a:endParaRPr lang="ru-RU" sz="700" dirty="0"/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3937902" y="856256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  <a:p>
            <a:pPr algn="ctr"/>
            <a:r>
              <a:rPr lang="ru-RU" sz="100" dirty="0"/>
              <a:t>чтобы армия была усилена и достойна для национальной обороны; чтобы собственность была защищена в своих правах и была принуждена выполнять свои обязанности по отношению к нации и особенно по отношению к рабочим, [приверженцы обязуются] встать на сторону любого португальского правительства против иностранной агрессии и большевизма</a:t>
            </a:r>
            <a:endParaRPr lang="ru-RU" sz="700" dirty="0"/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6693553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6674228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2426465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3490179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3497789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2439782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2423469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3077872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3077872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4015582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4534454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7328862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9001003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9562417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10096898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6701962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6563133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6017884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5488659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953164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5497905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6031989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5237570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6308976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903879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951489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3309051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2245103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2765465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4252032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37059</TotalTime>
  <Words>2263</Words>
  <Application>Microsoft Office PowerPoint</Application>
  <PresentationFormat>Произвольный</PresentationFormat>
  <Paragraphs>368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2141</cp:revision>
  <dcterms:created xsi:type="dcterms:W3CDTF">2018-10-23T08:09:21Z</dcterms:created>
  <dcterms:modified xsi:type="dcterms:W3CDTF">2023-06-18T18:33:36Z</dcterms:modified>
</cp:coreProperties>
</file>