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8346" y="-513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 </a:t>
            </a:r>
            <a:r>
              <a:rPr lang="ru-RU" sz="500" dirty="0"/>
              <a:t>(С самого начала NSB использовало «руководящий принцип», который был напечатан почти во всех важных </a:t>
            </a:r>
            <a:r>
              <a:rPr lang="ru-RU" sz="500" dirty="0" err="1"/>
              <a:t>публикациях:Моральное</a:t>
            </a:r>
            <a:r>
              <a:rPr lang="ru-RU" sz="500" dirty="0"/>
              <a:t> и физическое благополучие народа требует сильного правительства, самоуважения нации, дисциплины, порядка, сплоченности всех групп населения и приоритета общего (национального) интереса над групповым интересом и групповым интересом. над личным интересом.)</a:t>
            </a:r>
            <a:endParaRPr lang="ru-RU" sz="1400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 </a:t>
            </a:r>
            <a:r>
              <a:rPr lang="ru-RU" sz="300" dirty="0" err="1"/>
              <a:t>Мюссер</a:t>
            </a:r>
            <a:r>
              <a:rPr lang="ru-RU" sz="300" dirty="0"/>
              <a:t> значительно обогатился во время войны. За счет вымогательства еврейских предприятий и присвоения еврейской недвижимости ему удалось накопить капитал примерно в 900 000 гульденов (что в пересчете на покупательную способность 2012 года соответствует капиталу в более чем десять миллионов евро).)</a:t>
            </a:r>
            <a:endParaRPr lang="ru-RU" sz="1400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 (</a:t>
            </a:r>
            <a:r>
              <a:rPr lang="en-US" sz="1400" dirty="0"/>
              <a:t>National Youth Storm</a:t>
            </a:r>
            <a:r>
              <a:rPr lang="ru-RU" sz="1400" dirty="0"/>
              <a:t>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–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2173419" y="4766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0495208" y="3601293"/>
            <a:ext cx="491113" cy="4981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32478" y="125416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399882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04745" y="10477309"/>
            <a:ext cx="449992" cy="36786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00063" y="11681991"/>
            <a:ext cx="449992" cy="12692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15054" y="11766225"/>
            <a:ext cx="438238" cy="11125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51517" y="10529762"/>
            <a:ext cx="432716" cy="3579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36525" y="11714770"/>
            <a:ext cx="444470" cy="11981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41208" y="11708250"/>
            <a:ext cx="444470" cy="1211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2179769" y="77081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3432939" y="63351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65161" y="929050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 </a:t>
            </a:r>
            <a:r>
              <a:rPr lang="ru-RU" sz="200" dirty="0"/>
              <a:t>(Лейбористский и Социалистический Интернационал ( LSI ; нем . </a:t>
            </a:r>
            <a:r>
              <a:rPr lang="ru-RU" sz="200" dirty="0" err="1"/>
              <a:t>Sozialistische</a:t>
            </a:r>
            <a:r>
              <a:rPr lang="ru-RU" sz="200" dirty="0"/>
              <a:t> </a:t>
            </a:r>
            <a:r>
              <a:rPr lang="ru-RU" sz="200" dirty="0" err="1"/>
              <a:t>Arbeiter-Internationale</a:t>
            </a:r>
            <a:r>
              <a:rPr lang="ru-RU" sz="200" dirty="0"/>
              <a:t> , SAI ) был международной организацией социалистических и рабочих партий, действовавшей между 1923 и 1940 годами. Группа была создана путем слияния конкурирующего Венского Интернационала и бывшего Второго Интернационала . , основанный в Лондоне, и был предшественником современного Социалистического Интернационала .Лейбористский и Социалистический Интернационал.</a:t>
            </a:r>
            <a:br>
              <a:rPr lang="ru-RU" sz="200" dirty="0"/>
            </a:br>
            <a:r>
              <a:rPr lang="ru-RU" sz="200" dirty="0"/>
              <a:t>У LSI была история соперничества с Коммунистическим Интернационалом (Коминтерном), с которым она конкурировала за лидерство в международном социалистическом и рабочем движении. Однако, в отличие от Коминтерна, LSI не осуществлял прямого контроля над действиями своих секций, будучи созданным как федерация автономных национальных партий)</a:t>
            </a:r>
            <a:endParaRPr lang="ru-RU" sz="14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69289" y="928276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7112929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>
            <a:off x="25481079" y="9822765"/>
            <a:ext cx="388210" cy="7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16200000" flipH="1">
            <a:off x="23579232" y="8446612"/>
            <a:ext cx="502384" cy="11853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3231378" y="5846351"/>
            <a:ext cx="6350" cy="1861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1705805" y="4809590"/>
            <a:ext cx="488813" cy="25623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831659" y="4246070"/>
            <a:ext cx="495309" cy="3695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16200000" flipH="1">
            <a:off x="23616733" y="5460996"/>
            <a:ext cx="488810" cy="1259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5869289" y="634166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7409323" y="6939585"/>
            <a:ext cx="279491" cy="12436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4645525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5400000">
            <a:off x="26175621" y="6949523"/>
            <a:ext cx="279491" cy="12237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0877769" y="6925620"/>
            <a:ext cx="3432878" cy="1274340"/>
          </a:xfrm>
          <a:prstGeom prst="bentConnector3">
            <a:avLst>
              <a:gd name="adj1" fmla="val 72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C690B294-5BDF-4A5A-AA15-5512A511E9A7}"/>
              </a:ext>
            </a:extLst>
          </p:cNvPr>
          <p:cNvSpPr/>
          <p:nvPr/>
        </p:nvSpPr>
        <p:spPr>
          <a:xfrm>
            <a:off x="23365161" y="110441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европейские партии интернационала (пути </a:t>
            </a:r>
            <a:r>
              <a:rPr lang="ru-RU" sz="1400" dirty="0" err="1"/>
              <a:t>соц-демов</a:t>
            </a:r>
            <a:r>
              <a:rPr lang="ru-RU" sz="1400" dirty="0"/>
              <a:t>)</a:t>
            </a:r>
          </a:p>
        </p:txBody>
      </p: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496E61C3-6180-4378-8D82-CD2A389D3C3F}"/>
              </a:ext>
            </a:extLst>
          </p:cNvPr>
          <p:cNvCxnSpPr>
            <a:cxnSpLocks/>
            <a:stCxn id="377" idx="2"/>
            <a:endCxn id="397" idx="0"/>
          </p:cNvCxnSpPr>
          <p:nvPr/>
        </p:nvCxnSpPr>
        <p:spPr>
          <a:xfrm>
            <a:off x="24423120" y="10370500"/>
            <a:ext cx="0" cy="673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Открытая торговля и инвестиции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97" idx="2"/>
            <a:endCxn id="402" idx="0"/>
          </p:cNvCxnSpPr>
          <p:nvPr/>
        </p:nvCxnSpPr>
        <p:spPr>
          <a:xfrm rot="16200000" flipH="1">
            <a:off x="24821596" y="11725713"/>
            <a:ext cx="434093" cy="12310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97" idx="2"/>
            <a:endCxn id="401" idx="0"/>
          </p:cNvCxnSpPr>
          <p:nvPr/>
        </p:nvCxnSpPr>
        <p:spPr>
          <a:xfrm rot="5400000">
            <a:off x="23588369" y="11725398"/>
            <a:ext cx="435960" cy="123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26517" y="13240564"/>
            <a:ext cx="455803" cy="1206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395575" y="13216469"/>
            <a:ext cx="450281" cy="12605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научный блок интернационала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2173419" y="29614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4835164" y="7190680"/>
            <a:ext cx="494649" cy="3689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2868939" y="4403912"/>
            <a:ext cx="72487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187285" y="-3277742"/>
            <a:ext cx="724878" cy="153633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233026" y="39824"/>
            <a:ext cx="720966" cy="8724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306351"/>
            <a:ext cx="13247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>
            <a:off x="24289337" y="5302439"/>
            <a:ext cx="6608345" cy="3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1604394" y="-4331543"/>
            <a:ext cx="720965" cy="174669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4289337" y="3501472"/>
            <a:ext cx="2472895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31502</TotalTime>
  <Words>2444</Words>
  <Application>Microsoft Office PowerPoint</Application>
  <PresentationFormat>Произвольный</PresentationFormat>
  <Paragraphs>276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1767</cp:revision>
  <dcterms:created xsi:type="dcterms:W3CDTF">2018-10-23T08:09:21Z</dcterms:created>
  <dcterms:modified xsi:type="dcterms:W3CDTF">2023-09-01T11:52:48Z</dcterms:modified>
</cp:coreProperties>
</file>