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912263" cy="10817225"/>
  <p:notesSz cx="6858000" cy="9144000"/>
  <p:defaultTextStyle>
    <a:defPPr>
      <a:defRPr lang="ru-RU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6310" autoAdjust="0"/>
  </p:normalViewPr>
  <p:slideViewPr>
    <p:cSldViewPr snapToGrid="0">
      <p:cViewPr>
        <p:scale>
          <a:sx n="100" d="100"/>
          <a:sy n="100" d="100"/>
        </p:scale>
        <p:origin x="-4068" y="-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4E9D-1232-45D9-9A79-48605B7A63A2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1143000"/>
            <a:ext cx="624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EE30-B7E3-44A7-A509-54391B8A6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4800" y="1143000"/>
            <a:ext cx="6248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1EE30-B7E3-44A7-A509-54391B8A6D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33" y="1770320"/>
            <a:ext cx="16434197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5681548"/>
            <a:ext cx="16434197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3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3" y="575917"/>
            <a:ext cx="4724832" cy="91670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8" y="575917"/>
            <a:ext cx="13900592" cy="91670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5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5" y="2696796"/>
            <a:ext cx="18899327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5" y="7239029"/>
            <a:ext cx="18899327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2879585"/>
            <a:ext cx="9312712" cy="686343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2879585"/>
            <a:ext cx="9312712" cy="686343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4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575918"/>
            <a:ext cx="18899327" cy="20908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3" y="2651723"/>
            <a:ext cx="926991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3" y="3951292"/>
            <a:ext cx="9269913" cy="58117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3" y="2651723"/>
            <a:ext cx="9315566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3" y="3951292"/>
            <a:ext cx="9315566" cy="58117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7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22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46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721148"/>
            <a:ext cx="7067275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1557481"/>
            <a:ext cx="11093083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3245168"/>
            <a:ext cx="7067275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13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721148"/>
            <a:ext cx="7067275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1557481"/>
            <a:ext cx="11093083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3245168"/>
            <a:ext cx="7067275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7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575918"/>
            <a:ext cx="18899327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2879585"/>
            <a:ext cx="18899327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0025966"/>
            <a:ext cx="493025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372E-3B29-43EF-82A8-8EE87BE67446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0025966"/>
            <a:ext cx="739538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0025966"/>
            <a:ext cx="493025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8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182086" y="254983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Провозгласить Минскую реставрацию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747114" y="1479039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Искоренить деструктивные элементы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359754" y="579596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Уничтожь Цин – Восстанови Мин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064176" y="470572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Стремление к конституционализму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305707" y="470572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Сохранять идеологию тайных обществ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106045" y="39514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Клич близ Пекина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825360" y="147188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Призвать другие фракции Общества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66503" y="147188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Поиск оружия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366503" y="254983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Новые заклинания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825360" y="255726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Единение в антияпонском порыве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106045" y="362778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Новые враги</a:t>
            </a:r>
          </a:p>
        </p:txBody>
      </p:sp>
      <p:cxnSp>
        <p:nvCxnSpPr>
          <p:cNvPr id="3" name="Соединительная линия уступом 2"/>
          <p:cNvCxnSpPr>
            <a:stCxn id="10" idx="2"/>
            <a:endCxn id="12" idx="0"/>
          </p:cNvCxnSpPr>
          <p:nvPr/>
        </p:nvCxnSpPr>
        <p:spPr>
          <a:xfrm rot="5400000">
            <a:off x="3184225" y="897653"/>
            <a:ext cx="408916" cy="739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1" idx="0"/>
          </p:cNvCxnSpPr>
          <p:nvPr/>
        </p:nvCxnSpPr>
        <p:spPr>
          <a:xfrm rot="16200000" flipH="1">
            <a:off x="3913653" y="907767"/>
            <a:ext cx="408916" cy="719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2" idx="2"/>
            <a:endCxn id="13" idx="0"/>
          </p:cNvCxnSpPr>
          <p:nvPr/>
        </p:nvCxnSpPr>
        <p:spPr>
          <a:xfrm>
            <a:off x="3018912" y="2139703"/>
            <a:ext cx="0" cy="4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2"/>
            <a:endCxn id="14" idx="0"/>
          </p:cNvCxnSpPr>
          <p:nvPr/>
        </p:nvCxnSpPr>
        <p:spPr>
          <a:xfrm>
            <a:off x="4477769" y="2139704"/>
            <a:ext cx="0" cy="41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3" idx="2"/>
            <a:endCxn id="15" idx="0"/>
          </p:cNvCxnSpPr>
          <p:nvPr/>
        </p:nvCxnSpPr>
        <p:spPr>
          <a:xfrm rot="16200000" flipH="1">
            <a:off x="3183619" y="3052945"/>
            <a:ext cx="410128" cy="739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14" idx="2"/>
            <a:endCxn id="15" idx="0"/>
          </p:cNvCxnSpPr>
          <p:nvPr/>
        </p:nvCxnSpPr>
        <p:spPr>
          <a:xfrm rot="5400000">
            <a:off x="3916767" y="3066777"/>
            <a:ext cx="402693" cy="719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82086" y="39365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Временное Правительство Реставрации Мин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4617058" y="147188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Низкие и необходимые налоги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3182086" y="147188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/>
              <a:t>Поиск претендента на престол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547055" y="471855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Убрать магию из армии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1665083" y="471855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Новая легенда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6067107" y="6882537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Переманить к себе китайских роялистов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2381787" y="579901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Усилить качество подготовки солдат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9579838" y="579650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Поддерживать дух милленаризма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4617058" y="688441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Пожаловать </a:t>
            </a:r>
            <a:r>
              <a:rPr lang="ru-RU" sz="1100" dirty="0" err="1"/>
              <a:t>Пу</a:t>
            </a:r>
            <a:r>
              <a:rPr lang="ru-RU" sz="1100" dirty="0"/>
              <a:t> И герцогство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818355" y="579597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Формирование современной армии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275806" y="579597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Постепенное избавление от духовных практик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946212" y="579597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Поддержание </a:t>
            </a:r>
            <a:r>
              <a:rPr lang="ru-RU" sz="1100" dirty="0" err="1"/>
              <a:t>идеологизированности</a:t>
            </a:r>
            <a:r>
              <a:rPr lang="ru-RU" sz="1100" dirty="0"/>
              <a:t> солдат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3912754" y="579864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Признать независимую Маньчжурию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18234912" y="5789380"/>
            <a:ext cx="1304818" cy="6678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Союз с местными элитами (ИКОНКА ИЗ НД КЛИКИ)</a:t>
            </a:r>
          </a:p>
        </p:txBody>
      </p:sp>
      <p:cxnSp>
        <p:nvCxnSpPr>
          <p:cNvPr id="18" name="Соединительная линия уступом 17"/>
          <p:cNvCxnSpPr>
            <a:stCxn id="15" idx="2"/>
            <a:endCxn id="36" idx="0"/>
          </p:cNvCxnSpPr>
          <p:nvPr/>
        </p:nvCxnSpPr>
        <p:spPr>
          <a:xfrm rot="5400000">
            <a:off x="2826495" y="3786598"/>
            <a:ext cx="422956" cy="1440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5" idx="0"/>
          </p:cNvCxnSpPr>
          <p:nvPr/>
        </p:nvCxnSpPr>
        <p:spPr>
          <a:xfrm rot="16200000" flipH="1">
            <a:off x="4267481" y="3786574"/>
            <a:ext cx="422956" cy="144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1747114" y="362777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Передать власть императору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4617058" y="362777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Бесправный император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1013773" y="579650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Тайный и опасный союз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6706334" y="795125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Закрепить сбор налогов солдатами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6784434" y="578938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Прививать монархическую идеологию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13182491" y="688467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Признать независимость национальных окраин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3179940" y="362777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Временное правление регента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17506398" y="6880522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Укрепить позиции </a:t>
            </a:r>
            <a:r>
              <a:rPr lang="ru-RU" sz="1100" dirty="0" err="1"/>
              <a:t>хунаньского</a:t>
            </a:r>
            <a:r>
              <a:rPr lang="ru-RU" sz="1100" dirty="0"/>
              <a:t> клана </a:t>
            </a:r>
            <a:r>
              <a:rPr lang="ru-RU" sz="1100" dirty="0" err="1"/>
              <a:t>Чжу</a:t>
            </a:r>
            <a:endParaRPr lang="ru-RU" sz="11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8859072" y="688466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Сделать все земли государственными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7435085" y="688052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Реформа налоговой системы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5340618" y="7960309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Пригласить старую бюрократию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12453333" y="579596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Подтвердить антияпонский курс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19677720" y="7960309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Землевладельцы – часть госаппарата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8956956" y="688065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Подмять старых членов тайных обществ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18944294" y="9039960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Новый регент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17506398" y="1010825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Конституция Мин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16787155" y="795957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Организовать обучение императора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18222974" y="796224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Подготовить восстание в </a:t>
            </a:r>
            <a:r>
              <a:rPr lang="ru-RU" sz="1100" dirty="0" err="1"/>
              <a:t>Хунане</a:t>
            </a:r>
            <a:endParaRPr lang="ru-RU" sz="1100" dirty="0"/>
          </a:p>
        </p:txBody>
      </p:sp>
      <p:cxnSp>
        <p:nvCxnSpPr>
          <p:cNvPr id="9" name="Соединительная линия уступом 8"/>
          <p:cNvCxnSpPr>
            <a:stCxn id="31" idx="2"/>
            <a:endCxn id="5" idx="0"/>
          </p:cNvCxnSpPr>
          <p:nvPr/>
        </p:nvCxnSpPr>
        <p:spPr>
          <a:xfrm rot="5400000">
            <a:off x="12908228" y="552769"/>
            <a:ext cx="417565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1" idx="2"/>
            <a:endCxn id="34" idx="0"/>
          </p:cNvCxnSpPr>
          <p:nvPr/>
        </p:nvCxnSpPr>
        <p:spPr>
          <a:xfrm>
            <a:off x="13834495" y="1061473"/>
            <a:ext cx="0" cy="41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31" idx="2"/>
            <a:endCxn id="32" idx="0"/>
          </p:cNvCxnSpPr>
          <p:nvPr/>
        </p:nvCxnSpPr>
        <p:spPr>
          <a:xfrm rot="16200000" flipH="1">
            <a:off x="14346777" y="549191"/>
            <a:ext cx="410408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5" idx="2"/>
            <a:endCxn id="4" idx="0"/>
          </p:cNvCxnSpPr>
          <p:nvPr/>
        </p:nvCxnSpPr>
        <p:spPr>
          <a:xfrm rot="16200000" flipH="1">
            <a:off x="12915525" y="1630858"/>
            <a:ext cx="402971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32" idx="2"/>
            <a:endCxn id="4" idx="0"/>
          </p:cNvCxnSpPr>
          <p:nvPr/>
        </p:nvCxnSpPr>
        <p:spPr>
          <a:xfrm rot="5400000">
            <a:off x="14346917" y="1627280"/>
            <a:ext cx="410128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4" idx="2"/>
            <a:endCxn id="4" idx="0"/>
          </p:cNvCxnSpPr>
          <p:nvPr/>
        </p:nvCxnSpPr>
        <p:spPr>
          <a:xfrm>
            <a:off x="13834495" y="2139702"/>
            <a:ext cx="0" cy="4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4" idx="2"/>
            <a:endCxn id="50" idx="0"/>
          </p:cNvCxnSpPr>
          <p:nvPr/>
        </p:nvCxnSpPr>
        <p:spPr>
          <a:xfrm rot="5400000">
            <a:off x="12911946" y="2705228"/>
            <a:ext cx="410126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" idx="2"/>
            <a:endCxn id="56" idx="0"/>
          </p:cNvCxnSpPr>
          <p:nvPr/>
        </p:nvCxnSpPr>
        <p:spPr>
          <a:xfrm flipH="1">
            <a:off x="13832349" y="3217652"/>
            <a:ext cx="2146" cy="41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4" idx="2"/>
            <a:endCxn id="51" idx="0"/>
          </p:cNvCxnSpPr>
          <p:nvPr/>
        </p:nvCxnSpPr>
        <p:spPr>
          <a:xfrm rot="16200000" flipH="1">
            <a:off x="14346918" y="2705228"/>
            <a:ext cx="410126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50" idx="2"/>
            <a:endCxn id="8" idx="0"/>
          </p:cNvCxnSpPr>
          <p:nvPr/>
        </p:nvCxnSpPr>
        <p:spPr>
          <a:xfrm rot="5400000">
            <a:off x="11473757" y="3779959"/>
            <a:ext cx="410126" cy="1441407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6" idx="2"/>
            <a:endCxn id="8" idx="0"/>
          </p:cNvCxnSpPr>
          <p:nvPr/>
        </p:nvCxnSpPr>
        <p:spPr>
          <a:xfrm rot="5400000">
            <a:off x="12190171" y="3063545"/>
            <a:ext cx="410127" cy="287423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51" idx="2"/>
            <a:endCxn id="8" idx="0"/>
          </p:cNvCxnSpPr>
          <p:nvPr/>
        </p:nvCxnSpPr>
        <p:spPr>
          <a:xfrm rot="5400000">
            <a:off x="12908729" y="2344987"/>
            <a:ext cx="410126" cy="4311351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50" idx="2"/>
            <a:endCxn id="7" idx="0"/>
          </p:cNvCxnSpPr>
          <p:nvPr/>
        </p:nvCxnSpPr>
        <p:spPr>
          <a:xfrm rot="16200000" flipH="1">
            <a:off x="14352993" y="2342129"/>
            <a:ext cx="410125" cy="431706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6" idx="2"/>
            <a:endCxn id="7" idx="0"/>
          </p:cNvCxnSpPr>
          <p:nvPr/>
        </p:nvCxnSpPr>
        <p:spPr>
          <a:xfrm rot="16200000" flipH="1">
            <a:off x="15069404" y="3058542"/>
            <a:ext cx="410126" cy="2884236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51" idx="2"/>
            <a:endCxn id="7" idx="0"/>
          </p:cNvCxnSpPr>
          <p:nvPr/>
        </p:nvCxnSpPr>
        <p:spPr>
          <a:xfrm rot="16200000" flipH="1">
            <a:off x="15787965" y="3777101"/>
            <a:ext cx="410125" cy="1447118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Двойная стрелка влево/вправо 82"/>
          <p:cNvSpPr/>
          <p:nvPr/>
        </p:nvSpPr>
        <p:spPr>
          <a:xfrm>
            <a:off x="13053850" y="3735977"/>
            <a:ext cx="126091" cy="46817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84" name="Двойная стрелка влево/вправо 83"/>
          <p:cNvSpPr/>
          <p:nvPr/>
        </p:nvSpPr>
        <p:spPr>
          <a:xfrm>
            <a:off x="14484759" y="3735977"/>
            <a:ext cx="126091" cy="46817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85" name="Двойная стрелка влево/вправо 84"/>
          <p:cNvSpPr/>
          <p:nvPr/>
        </p:nvSpPr>
        <p:spPr>
          <a:xfrm>
            <a:off x="11614870" y="4951940"/>
            <a:ext cx="4449306" cy="20568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86" name="Двойная стрелка влево/вправо 85"/>
          <p:cNvSpPr/>
          <p:nvPr/>
        </p:nvSpPr>
        <p:spPr>
          <a:xfrm>
            <a:off x="2969902" y="4937194"/>
            <a:ext cx="1572809" cy="2204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3103896" y="687986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Оснащение современным оружием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2376777" y="795185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Культ современного оружия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3825360" y="795185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Выделить элитные части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1664917" y="688473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Придерживаться партизанской войны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4542710" y="688473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Организовать обучение командиров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942423" y="795185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Поддержать ячейки тайных обществ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5259714" y="795185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Установить иерархию командования</a:t>
            </a:r>
          </a:p>
        </p:txBody>
      </p:sp>
      <p:cxnSp>
        <p:nvCxnSpPr>
          <p:cNvPr id="95" name="Соединительная линия уступом 94"/>
          <p:cNvCxnSpPr>
            <a:stCxn id="36" idx="2"/>
            <a:endCxn id="47" idx="0"/>
          </p:cNvCxnSpPr>
          <p:nvPr/>
        </p:nvCxnSpPr>
        <p:spPr>
          <a:xfrm rot="5400000">
            <a:off x="1753263" y="5231739"/>
            <a:ext cx="409591" cy="718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36" idx="2"/>
            <a:endCxn id="38" idx="0"/>
          </p:cNvCxnSpPr>
          <p:nvPr/>
        </p:nvCxnSpPr>
        <p:spPr>
          <a:xfrm rot="16200000" flipH="1">
            <a:off x="2469528" y="5234342"/>
            <a:ext cx="412632" cy="716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36" idx="2"/>
            <a:endCxn id="90" idx="0"/>
          </p:cNvCxnSpPr>
          <p:nvPr/>
        </p:nvCxnSpPr>
        <p:spPr>
          <a:xfrm flipH="1">
            <a:off x="2317326" y="5386379"/>
            <a:ext cx="166" cy="149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38" idx="2"/>
            <a:endCxn id="87" idx="0"/>
          </p:cNvCxnSpPr>
          <p:nvPr/>
        </p:nvCxnSpPr>
        <p:spPr>
          <a:xfrm rot="16200000" flipH="1">
            <a:off x="3188732" y="6312295"/>
            <a:ext cx="413036" cy="722109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45" idx="2"/>
            <a:endCxn id="87" idx="0"/>
          </p:cNvCxnSpPr>
          <p:nvPr/>
        </p:nvCxnSpPr>
        <p:spPr>
          <a:xfrm rot="5400000">
            <a:off x="3905497" y="6314601"/>
            <a:ext cx="416076" cy="714459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35" idx="2"/>
            <a:endCxn id="45" idx="0"/>
          </p:cNvCxnSpPr>
          <p:nvPr/>
        </p:nvCxnSpPr>
        <p:spPr>
          <a:xfrm rot="5400000">
            <a:off x="4630318" y="5226824"/>
            <a:ext cx="409592" cy="72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35" idx="2"/>
            <a:endCxn id="91" idx="0"/>
          </p:cNvCxnSpPr>
          <p:nvPr/>
        </p:nvCxnSpPr>
        <p:spPr>
          <a:xfrm flipH="1">
            <a:off x="5195120" y="5386379"/>
            <a:ext cx="4345" cy="149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35" idx="2"/>
            <a:endCxn id="46" idx="0"/>
          </p:cNvCxnSpPr>
          <p:nvPr/>
        </p:nvCxnSpPr>
        <p:spPr>
          <a:xfrm rot="16200000" flipH="1">
            <a:off x="5359045" y="5226798"/>
            <a:ext cx="409591" cy="728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90" idx="2"/>
            <a:endCxn id="92" idx="0"/>
          </p:cNvCxnSpPr>
          <p:nvPr/>
        </p:nvCxnSpPr>
        <p:spPr>
          <a:xfrm rot="5400000">
            <a:off x="1756428" y="7390955"/>
            <a:ext cx="399305" cy="722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87" idx="2"/>
            <a:endCxn id="88" idx="0"/>
          </p:cNvCxnSpPr>
          <p:nvPr/>
        </p:nvCxnSpPr>
        <p:spPr>
          <a:xfrm rot="5400000">
            <a:off x="3190663" y="7386214"/>
            <a:ext cx="404169" cy="727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7" idx="2"/>
            <a:endCxn id="89" idx="0"/>
          </p:cNvCxnSpPr>
          <p:nvPr/>
        </p:nvCxnSpPr>
        <p:spPr>
          <a:xfrm rot="16200000" flipH="1">
            <a:off x="3914953" y="7389040"/>
            <a:ext cx="404168" cy="721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91" idx="2"/>
            <a:endCxn id="93" idx="0"/>
          </p:cNvCxnSpPr>
          <p:nvPr/>
        </p:nvCxnSpPr>
        <p:spPr>
          <a:xfrm rot="16200000" flipH="1">
            <a:off x="5353969" y="7393700"/>
            <a:ext cx="399304" cy="717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8147629" y="579734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Общество Жёлтого Песка как политическая сила</a:t>
            </a:r>
          </a:p>
        </p:txBody>
      </p:sp>
      <p:cxnSp>
        <p:nvCxnSpPr>
          <p:cNvPr id="127" name="Соединительная линия уступом 126"/>
          <p:cNvCxnSpPr>
            <a:stCxn id="8" idx="2"/>
            <a:endCxn id="52" idx="0"/>
          </p:cNvCxnSpPr>
          <p:nvPr/>
        </p:nvCxnSpPr>
        <p:spPr>
          <a:xfrm rot="16200000" flipH="1">
            <a:off x="11100671" y="5230991"/>
            <a:ext cx="422956" cy="708066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8" idx="2"/>
            <a:endCxn id="61" idx="0"/>
          </p:cNvCxnSpPr>
          <p:nvPr/>
        </p:nvCxnSpPr>
        <p:spPr>
          <a:xfrm rot="16200000" flipH="1">
            <a:off x="11820721" y="4510941"/>
            <a:ext cx="422417" cy="2147626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7" idx="2"/>
            <a:endCxn id="48" idx="0"/>
          </p:cNvCxnSpPr>
          <p:nvPr/>
        </p:nvCxnSpPr>
        <p:spPr>
          <a:xfrm rot="5400000">
            <a:off x="15428325" y="4510383"/>
            <a:ext cx="425099" cy="215142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33"/>
          <p:cNvCxnSpPr>
            <a:stCxn id="7" idx="2"/>
            <a:endCxn id="6" idx="0"/>
          </p:cNvCxnSpPr>
          <p:nvPr/>
        </p:nvCxnSpPr>
        <p:spPr>
          <a:xfrm rot="5400000">
            <a:off x="16153165" y="5232543"/>
            <a:ext cx="422419" cy="70442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8" idx="2"/>
            <a:endCxn id="48" idx="0"/>
          </p:cNvCxnSpPr>
          <p:nvPr/>
        </p:nvCxnSpPr>
        <p:spPr>
          <a:xfrm rot="16200000" flipH="1">
            <a:off x="12549090" y="3782571"/>
            <a:ext cx="425098" cy="3607047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>
            <a:stCxn id="8" idx="2"/>
            <a:endCxn id="6" idx="0"/>
          </p:cNvCxnSpPr>
          <p:nvPr/>
        </p:nvCxnSpPr>
        <p:spPr>
          <a:xfrm rot="16200000" flipH="1">
            <a:off x="13273930" y="3057731"/>
            <a:ext cx="422418" cy="5054047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7" idx="2"/>
            <a:endCxn id="52" idx="0"/>
          </p:cNvCxnSpPr>
          <p:nvPr/>
        </p:nvCxnSpPr>
        <p:spPr>
          <a:xfrm rot="5400000">
            <a:off x="13979906" y="3059822"/>
            <a:ext cx="422957" cy="505040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7" idx="2"/>
            <a:endCxn id="61" idx="0"/>
          </p:cNvCxnSpPr>
          <p:nvPr/>
        </p:nvCxnSpPr>
        <p:spPr>
          <a:xfrm rot="5400000">
            <a:off x="14699955" y="3779333"/>
            <a:ext cx="422418" cy="361084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Двойная стрелка влево/вправо 142"/>
          <p:cNvSpPr/>
          <p:nvPr/>
        </p:nvSpPr>
        <p:spPr>
          <a:xfrm>
            <a:off x="12325746" y="5895783"/>
            <a:ext cx="126091" cy="46817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44" name="Двойная стрелка влево/вправо 143"/>
          <p:cNvSpPr/>
          <p:nvPr/>
        </p:nvSpPr>
        <p:spPr>
          <a:xfrm>
            <a:off x="15233058" y="5895783"/>
            <a:ext cx="126091" cy="46817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46" name="Соединительная линия уступом 145"/>
          <p:cNvCxnSpPr>
            <a:stCxn id="7" idx="2"/>
            <a:endCxn id="49" idx="0"/>
          </p:cNvCxnSpPr>
          <p:nvPr/>
        </p:nvCxnSpPr>
        <p:spPr>
          <a:xfrm rot="16200000" flipH="1">
            <a:off x="17594036" y="4496094"/>
            <a:ext cx="415835" cy="2170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stCxn id="7" idx="2"/>
            <a:endCxn id="54" idx="0"/>
          </p:cNvCxnSpPr>
          <p:nvPr/>
        </p:nvCxnSpPr>
        <p:spPr>
          <a:xfrm rot="16200000" flipH="1">
            <a:off x="16868796" y="5221334"/>
            <a:ext cx="415836" cy="720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/>
          <p:cNvSpPr/>
          <p:nvPr/>
        </p:nvSpPr>
        <p:spPr>
          <a:xfrm>
            <a:off x="13912754" y="795131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Разжечь </a:t>
            </a:r>
            <a:r>
              <a:rPr lang="ru-RU" sz="1100" dirty="0" err="1"/>
              <a:t>ханьский</a:t>
            </a:r>
            <a:r>
              <a:rPr lang="ru-RU" sz="1100" dirty="0"/>
              <a:t> национализм </a:t>
            </a:r>
          </a:p>
        </p:txBody>
      </p:sp>
      <p:cxnSp>
        <p:nvCxnSpPr>
          <p:cNvPr id="156" name="Соединительная линия уступом 155"/>
          <p:cNvCxnSpPr>
            <a:stCxn id="54" idx="2"/>
            <a:endCxn id="37" idx="0"/>
          </p:cNvCxnSpPr>
          <p:nvPr/>
        </p:nvCxnSpPr>
        <p:spPr>
          <a:xfrm rot="5400000">
            <a:off x="16865513" y="6311206"/>
            <a:ext cx="425335" cy="717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6" idx="2"/>
            <a:endCxn id="44" idx="0"/>
          </p:cNvCxnSpPr>
          <p:nvPr/>
        </p:nvCxnSpPr>
        <p:spPr>
          <a:xfrm rot="5400000">
            <a:off x="15430500" y="6302752"/>
            <a:ext cx="420631" cy="742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48" idx="2"/>
            <a:endCxn id="55" idx="0"/>
          </p:cNvCxnSpPr>
          <p:nvPr/>
        </p:nvCxnSpPr>
        <p:spPr>
          <a:xfrm rot="5400000">
            <a:off x="13990930" y="6310436"/>
            <a:ext cx="418205" cy="73026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37" idx="2"/>
            <a:endCxn id="60" idx="0"/>
          </p:cNvCxnSpPr>
          <p:nvPr/>
        </p:nvCxnSpPr>
        <p:spPr>
          <a:xfrm rot="5400000">
            <a:off x="16151297" y="7392089"/>
            <a:ext cx="409951" cy="7264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54" idx="2"/>
            <a:endCxn id="66" idx="0"/>
          </p:cNvCxnSpPr>
          <p:nvPr/>
        </p:nvCxnSpPr>
        <p:spPr>
          <a:xfrm>
            <a:off x="17436843" y="6457202"/>
            <a:ext cx="2721" cy="150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Соединительная линия уступом 174"/>
          <p:cNvCxnSpPr>
            <a:stCxn id="57" idx="2"/>
            <a:endCxn id="66" idx="0"/>
          </p:cNvCxnSpPr>
          <p:nvPr/>
        </p:nvCxnSpPr>
        <p:spPr>
          <a:xfrm rot="5400000">
            <a:off x="17593569" y="7394339"/>
            <a:ext cx="411234" cy="719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49" idx="2"/>
            <a:endCxn id="57" idx="0"/>
          </p:cNvCxnSpPr>
          <p:nvPr/>
        </p:nvCxnSpPr>
        <p:spPr>
          <a:xfrm rot="5400000">
            <a:off x="18311404" y="6304604"/>
            <a:ext cx="423321" cy="728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49" idx="2"/>
            <a:endCxn id="63" idx="0"/>
          </p:cNvCxnSpPr>
          <p:nvPr/>
        </p:nvCxnSpPr>
        <p:spPr>
          <a:xfrm rot="16200000" flipH="1">
            <a:off x="19036615" y="6307907"/>
            <a:ext cx="423457" cy="722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180"/>
          <p:cNvCxnSpPr>
            <a:stCxn id="57" idx="2"/>
            <a:endCxn id="67" idx="0"/>
          </p:cNvCxnSpPr>
          <p:nvPr/>
        </p:nvCxnSpPr>
        <p:spPr>
          <a:xfrm rot="16200000" flipH="1">
            <a:off x="18310143" y="7397007"/>
            <a:ext cx="413904" cy="716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182"/>
          <p:cNvCxnSpPr>
            <a:stCxn id="63" idx="2"/>
            <a:endCxn id="62" idx="0"/>
          </p:cNvCxnSpPr>
          <p:nvPr/>
        </p:nvCxnSpPr>
        <p:spPr>
          <a:xfrm rot="16200000" flipH="1">
            <a:off x="19763832" y="7394012"/>
            <a:ext cx="411830" cy="720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67" idx="2"/>
            <a:endCxn id="64" idx="0"/>
          </p:cNvCxnSpPr>
          <p:nvPr/>
        </p:nvCxnSpPr>
        <p:spPr>
          <a:xfrm rot="16200000" flipH="1">
            <a:off x="19031097" y="8474354"/>
            <a:ext cx="409892" cy="721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186"/>
          <p:cNvCxnSpPr>
            <a:stCxn id="62" idx="2"/>
            <a:endCxn id="64" idx="0"/>
          </p:cNvCxnSpPr>
          <p:nvPr/>
        </p:nvCxnSpPr>
        <p:spPr>
          <a:xfrm rot="5400000">
            <a:off x="19757501" y="8467332"/>
            <a:ext cx="411830" cy="733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/>
          <p:cNvSpPr/>
          <p:nvPr/>
        </p:nvSpPr>
        <p:spPr>
          <a:xfrm>
            <a:off x="10306907" y="688052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Скрытая передача помощи</a:t>
            </a:r>
          </a:p>
        </p:txBody>
      </p:sp>
      <p:cxnSp>
        <p:nvCxnSpPr>
          <p:cNvPr id="190" name="Соединительная линия уступом 189"/>
          <p:cNvCxnSpPr>
            <a:stCxn id="8" idx="2"/>
            <a:endCxn id="39" idx="0"/>
          </p:cNvCxnSpPr>
          <p:nvPr/>
        </p:nvCxnSpPr>
        <p:spPr>
          <a:xfrm rot="5400000">
            <a:off x="10383704" y="5222090"/>
            <a:ext cx="422957" cy="725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8" idx="2"/>
            <a:endCxn id="125" idx="0"/>
          </p:cNvCxnSpPr>
          <p:nvPr/>
        </p:nvCxnSpPr>
        <p:spPr>
          <a:xfrm rot="5400000">
            <a:off x="9667179" y="4506405"/>
            <a:ext cx="423796" cy="2158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8144765" y="795125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Вернуть систему </a:t>
            </a:r>
            <a:r>
              <a:rPr lang="ru-RU" sz="1100" dirty="0" err="1"/>
              <a:t>Кэцзюй</a:t>
            </a:r>
            <a:endParaRPr lang="ru-RU" sz="1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3187114" y="903996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Подкупить Ван </a:t>
            </a:r>
            <a:r>
              <a:rPr lang="ru-RU" sz="1100" dirty="0" err="1"/>
              <a:t>Ина</a:t>
            </a:r>
            <a:endParaRPr lang="ru-RU" sz="11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11739332" y="688253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Идеологическая подготовка образования союза</a:t>
            </a:r>
          </a:p>
        </p:txBody>
      </p:sp>
      <p:cxnSp>
        <p:nvCxnSpPr>
          <p:cNvPr id="200" name="Соединительная линия уступом 199"/>
          <p:cNvCxnSpPr>
            <a:stCxn id="52" idx="2"/>
            <a:endCxn id="196" idx="0"/>
          </p:cNvCxnSpPr>
          <p:nvPr/>
        </p:nvCxnSpPr>
        <p:spPr>
          <a:xfrm rot="16200000" flipH="1">
            <a:off x="11819855" y="6310649"/>
            <a:ext cx="418213" cy="725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52" idx="2"/>
            <a:endCxn id="188" idx="0"/>
          </p:cNvCxnSpPr>
          <p:nvPr/>
        </p:nvCxnSpPr>
        <p:spPr>
          <a:xfrm rot="5400000">
            <a:off x="11104650" y="6318989"/>
            <a:ext cx="416199" cy="706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Прямоугольник 202"/>
          <p:cNvSpPr/>
          <p:nvPr/>
        </p:nvSpPr>
        <p:spPr>
          <a:xfrm>
            <a:off x="11018979" y="795125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Открыть рынки японцам</a:t>
            </a:r>
          </a:p>
        </p:txBody>
      </p:sp>
      <p:cxnSp>
        <p:nvCxnSpPr>
          <p:cNvPr id="205" name="Соединительная линия уступом 204"/>
          <p:cNvCxnSpPr>
            <a:stCxn id="188" idx="2"/>
            <a:endCxn id="203" idx="0"/>
          </p:cNvCxnSpPr>
          <p:nvPr/>
        </p:nvCxnSpPr>
        <p:spPr>
          <a:xfrm rot="16200000" flipH="1">
            <a:off x="11113898" y="7393761"/>
            <a:ext cx="402909" cy="712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96" idx="2"/>
            <a:endCxn id="203" idx="0"/>
          </p:cNvCxnSpPr>
          <p:nvPr/>
        </p:nvCxnSpPr>
        <p:spPr>
          <a:xfrm rot="5400000">
            <a:off x="11831118" y="7390628"/>
            <a:ext cx="400895" cy="720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125" idx="2"/>
            <a:endCxn id="58" idx="0"/>
          </p:cNvCxnSpPr>
          <p:nvPr/>
        </p:nvCxnSpPr>
        <p:spPr>
          <a:xfrm rot="16200000" flipH="1">
            <a:off x="8946007" y="6319193"/>
            <a:ext cx="419505" cy="71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Прямоугольник 209"/>
          <p:cNvSpPr/>
          <p:nvPr/>
        </p:nvSpPr>
        <p:spPr>
          <a:xfrm>
            <a:off x="9588690" y="795125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Восстановить министерство общественных работ</a:t>
            </a:r>
          </a:p>
        </p:txBody>
      </p:sp>
      <p:cxnSp>
        <p:nvCxnSpPr>
          <p:cNvPr id="212" name="Прямая со стрелкой 211"/>
          <p:cNvCxnSpPr>
            <a:stCxn id="55" idx="2"/>
            <a:endCxn id="194" idx="0"/>
          </p:cNvCxnSpPr>
          <p:nvPr/>
        </p:nvCxnSpPr>
        <p:spPr>
          <a:xfrm>
            <a:off x="13834900" y="7552491"/>
            <a:ext cx="4623" cy="148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55" idx="2"/>
            <a:endCxn id="154" idx="0"/>
          </p:cNvCxnSpPr>
          <p:nvPr/>
        </p:nvCxnSpPr>
        <p:spPr>
          <a:xfrm rot="16200000" flipH="1">
            <a:off x="14000619" y="7386771"/>
            <a:ext cx="398825" cy="730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/>
          <p:cNvSpPr/>
          <p:nvPr/>
        </p:nvSpPr>
        <p:spPr>
          <a:xfrm>
            <a:off x="16064176" y="903391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Уравновешивающая фракция в правительстве</a:t>
            </a:r>
          </a:p>
        </p:txBody>
      </p:sp>
      <p:cxnSp>
        <p:nvCxnSpPr>
          <p:cNvPr id="217" name="Прямая со стрелкой 216"/>
          <p:cNvCxnSpPr>
            <a:stCxn id="37" idx="2"/>
            <a:endCxn id="215" idx="0"/>
          </p:cNvCxnSpPr>
          <p:nvPr/>
        </p:nvCxnSpPr>
        <p:spPr>
          <a:xfrm flipH="1">
            <a:off x="16716585" y="7550358"/>
            <a:ext cx="2931" cy="148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25" idx="2"/>
            <a:endCxn id="59" idx="0"/>
          </p:cNvCxnSpPr>
          <p:nvPr/>
        </p:nvCxnSpPr>
        <p:spPr>
          <a:xfrm rot="5400000">
            <a:off x="8236087" y="6316570"/>
            <a:ext cx="415359" cy="712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59" idx="2"/>
            <a:endCxn id="53" idx="0"/>
          </p:cNvCxnSpPr>
          <p:nvPr/>
        </p:nvCxnSpPr>
        <p:spPr>
          <a:xfrm rot="5400000">
            <a:off x="7521665" y="7385422"/>
            <a:ext cx="402908" cy="728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58" idx="2"/>
            <a:endCxn id="193" idx="0"/>
          </p:cNvCxnSpPr>
          <p:nvPr/>
        </p:nvCxnSpPr>
        <p:spPr>
          <a:xfrm rot="5400000">
            <a:off x="8954948" y="7394716"/>
            <a:ext cx="398761" cy="714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226"/>
          <p:cNvCxnSpPr>
            <a:stCxn id="62" idx="2"/>
            <a:endCxn id="65" idx="0"/>
          </p:cNvCxnSpPr>
          <p:nvPr/>
        </p:nvCxnSpPr>
        <p:spPr>
          <a:xfrm rot="5400000">
            <a:off x="18504405" y="8282532"/>
            <a:ext cx="1480127" cy="2171322"/>
          </a:xfrm>
          <a:prstGeom prst="bentConnector3">
            <a:avLst>
              <a:gd name="adj1" fmla="val 8706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66" idx="2"/>
            <a:endCxn id="65" idx="0"/>
          </p:cNvCxnSpPr>
          <p:nvPr/>
        </p:nvCxnSpPr>
        <p:spPr>
          <a:xfrm rot="16200000" flipH="1">
            <a:off x="17058756" y="9008205"/>
            <a:ext cx="1480859" cy="719243"/>
          </a:xfrm>
          <a:prstGeom prst="bentConnector3">
            <a:avLst>
              <a:gd name="adj1" fmla="val 1526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215" idx="2"/>
            <a:endCxn id="65" idx="0"/>
          </p:cNvCxnSpPr>
          <p:nvPr/>
        </p:nvCxnSpPr>
        <p:spPr>
          <a:xfrm rot="16200000" flipH="1">
            <a:off x="17234437" y="9183886"/>
            <a:ext cx="406519" cy="144222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Соединительная линия уступом 233"/>
          <p:cNvCxnSpPr>
            <a:stCxn id="58" idx="2"/>
            <a:endCxn id="210" idx="0"/>
          </p:cNvCxnSpPr>
          <p:nvPr/>
        </p:nvCxnSpPr>
        <p:spPr>
          <a:xfrm rot="16200000" flipH="1">
            <a:off x="9676910" y="7387060"/>
            <a:ext cx="398761" cy="729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8147156" y="903391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Продвигать эмансипацию женщин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6704906" y="903391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Новые крестьянские чиновники</a:t>
            </a:r>
          </a:p>
        </p:txBody>
      </p:sp>
      <p:cxnSp>
        <p:nvCxnSpPr>
          <p:cNvPr id="238" name="Соединительная линия уступом 237"/>
          <p:cNvCxnSpPr>
            <a:stCxn id="193" idx="2"/>
            <a:endCxn id="236" idx="0"/>
          </p:cNvCxnSpPr>
          <p:nvPr/>
        </p:nvCxnSpPr>
        <p:spPr>
          <a:xfrm rot="5400000">
            <a:off x="7869822" y="8106565"/>
            <a:ext cx="414846" cy="143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239"/>
          <p:cNvCxnSpPr>
            <a:stCxn id="193" idx="2"/>
            <a:endCxn id="235" idx="0"/>
          </p:cNvCxnSpPr>
          <p:nvPr/>
        </p:nvCxnSpPr>
        <p:spPr>
          <a:xfrm rot="16200000" flipH="1">
            <a:off x="8590946" y="8825298"/>
            <a:ext cx="414846" cy="2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Прямоугольник 240"/>
          <p:cNvSpPr/>
          <p:nvPr/>
        </p:nvSpPr>
        <p:spPr>
          <a:xfrm>
            <a:off x="8144765" y="10104645"/>
            <a:ext cx="1304818" cy="6678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Заманить социалистических деятелей (ВАНИЛЬНЫЕ ЛИДЕРЫ КОМ)</a:t>
            </a:r>
          </a:p>
        </p:txBody>
      </p:sp>
      <p:sp>
        <p:nvSpPr>
          <p:cNvPr id="242" name="Прямоугольник 241"/>
          <p:cNvSpPr/>
          <p:nvPr/>
        </p:nvSpPr>
        <p:spPr>
          <a:xfrm>
            <a:off x="9589285" y="9035269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Привлечение образованных людей</a:t>
            </a:r>
          </a:p>
        </p:txBody>
      </p:sp>
      <p:cxnSp>
        <p:nvCxnSpPr>
          <p:cNvPr id="244" name="Прямая со стрелкой 243"/>
          <p:cNvCxnSpPr>
            <a:stCxn id="210" idx="2"/>
            <a:endCxn id="242" idx="0"/>
          </p:cNvCxnSpPr>
          <p:nvPr/>
        </p:nvCxnSpPr>
        <p:spPr>
          <a:xfrm>
            <a:off x="10241099" y="8619071"/>
            <a:ext cx="595" cy="41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Соединительная линия уступом 246"/>
          <p:cNvCxnSpPr>
            <a:stCxn id="242" idx="2"/>
            <a:endCxn id="241" idx="0"/>
          </p:cNvCxnSpPr>
          <p:nvPr/>
        </p:nvCxnSpPr>
        <p:spPr>
          <a:xfrm rot="5400000">
            <a:off x="9318657" y="9181607"/>
            <a:ext cx="401555" cy="1444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35" idx="2"/>
            <a:endCxn id="241" idx="0"/>
          </p:cNvCxnSpPr>
          <p:nvPr/>
        </p:nvCxnSpPr>
        <p:spPr>
          <a:xfrm flipH="1">
            <a:off x="8797174" y="9701738"/>
            <a:ext cx="2391" cy="4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11736382" y="903391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Раскрыть карты</a:t>
            </a:r>
          </a:p>
        </p:txBody>
      </p:sp>
      <p:cxnSp>
        <p:nvCxnSpPr>
          <p:cNvPr id="254" name="Прямая со стрелкой 253"/>
          <p:cNvCxnSpPr>
            <a:stCxn id="196" idx="2"/>
            <a:endCxn id="252" idx="0"/>
          </p:cNvCxnSpPr>
          <p:nvPr/>
        </p:nvCxnSpPr>
        <p:spPr>
          <a:xfrm flipH="1">
            <a:off x="12388791" y="7550357"/>
            <a:ext cx="2950" cy="14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6" idx="2"/>
            <a:endCxn id="55" idx="0"/>
          </p:cNvCxnSpPr>
          <p:nvPr/>
        </p:nvCxnSpPr>
        <p:spPr>
          <a:xfrm rot="5400000">
            <a:off x="14713090" y="5585596"/>
            <a:ext cx="420885" cy="217726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91" idx="2"/>
            <a:endCxn id="89" idx="0"/>
          </p:cNvCxnSpPr>
          <p:nvPr/>
        </p:nvCxnSpPr>
        <p:spPr>
          <a:xfrm rot="5400000">
            <a:off x="4636791" y="7393529"/>
            <a:ext cx="399306" cy="71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0" idx="2"/>
            <a:endCxn id="88" idx="0"/>
          </p:cNvCxnSpPr>
          <p:nvPr/>
        </p:nvCxnSpPr>
        <p:spPr>
          <a:xfrm rot="16200000" flipH="1">
            <a:off x="2473603" y="7396274"/>
            <a:ext cx="399307" cy="711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208364" y="687338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Заниматься обучением солдат</a:t>
            </a:r>
          </a:p>
        </p:txBody>
      </p:sp>
      <p:cxnSp>
        <p:nvCxnSpPr>
          <p:cNvPr id="41" name="Соединительная линия уступом 40"/>
          <p:cNvCxnSpPr>
            <a:stCxn id="47" idx="2"/>
            <a:endCxn id="159" idx="0"/>
          </p:cNvCxnSpPr>
          <p:nvPr/>
        </p:nvCxnSpPr>
        <p:spPr>
          <a:xfrm rot="5400000">
            <a:off x="1024902" y="6299662"/>
            <a:ext cx="409591" cy="737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Прямоугольник 161"/>
          <p:cNvSpPr/>
          <p:nvPr/>
        </p:nvSpPr>
        <p:spPr>
          <a:xfrm>
            <a:off x="12455590" y="795627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Скрыть следы казнокрадства </a:t>
            </a:r>
          </a:p>
        </p:txBody>
      </p:sp>
      <p:cxnSp>
        <p:nvCxnSpPr>
          <p:cNvPr id="71" name="Соединительная линия уступом 70"/>
          <p:cNvCxnSpPr>
            <a:stCxn id="196" idx="2"/>
            <a:endCxn id="162" idx="0"/>
          </p:cNvCxnSpPr>
          <p:nvPr/>
        </p:nvCxnSpPr>
        <p:spPr>
          <a:xfrm rot="16200000" flipH="1">
            <a:off x="12546913" y="7395185"/>
            <a:ext cx="405915" cy="716258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1" idx="2"/>
            <a:endCxn id="162" idx="0"/>
          </p:cNvCxnSpPr>
          <p:nvPr/>
        </p:nvCxnSpPr>
        <p:spPr>
          <a:xfrm>
            <a:off x="13105742" y="6463784"/>
            <a:ext cx="2257" cy="14924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Прямоугольник 166"/>
          <p:cNvSpPr/>
          <p:nvPr/>
        </p:nvSpPr>
        <p:spPr>
          <a:xfrm>
            <a:off x="13179940" y="1011829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Выбор столицы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D723AAE-FAF9-4350-A574-4102EABB8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07" y="368165"/>
            <a:ext cx="838095" cy="73333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2DE62F8-5952-4479-8E9C-F8B958673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90" y="2475366"/>
            <a:ext cx="860096" cy="86009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07EE8F6F-D66B-4A02-88CA-83F05C24C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75" y="1345408"/>
            <a:ext cx="925840" cy="925840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89E14CF-1641-4162-81BC-6AB589E5D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28" y="2490022"/>
            <a:ext cx="860097" cy="756886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F49B1B35-D30B-4122-8C96-5A6149ED0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77" y="3593269"/>
            <a:ext cx="895238" cy="72381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CD043A79-7C42-4F98-9628-387794DA65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37" y="4685312"/>
            <a:ext cx="852368" cy="791485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B64A240F-DE26-4AE6-8508-AAE92EEF1A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02" y="4630561"/>
            <a:ext cx="934347" cy="867608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D00A8C8C-04A9-41AE-9CB3-CEBA6018AC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" y="6879868"/>
            <a:ext cx="753187" cy="661335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8CE28AFE-7FBE-4A9B-90A3-A668906765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46" y="5762816"/>
            <a:ext cx="843678" cy="74079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F2AC86A3-33A5-4881-B42A-9A3DB645F6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24" y="5757540"/>
            <a:ext cx="838095" cy="73333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DB7F62F-1CA5-4B58-A23F-C243CCB1CF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39" y="7931215"/>
            <a:ext cx="837081" cy="736631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C6278CB8-FFAE-4CE7-89B8-45A2702FE1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85" y="5779823"/>
            <a:ext cx="847619" cy="742857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7D6E9E7-271C-49DF-89A6-6BA2321F9E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81" y="7884607"/>
            <a:ext cx="924496" cy="83016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84741D9-73A9-4E0E-A050-E265AB4DA6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599" y="296319"/>
            <a:ext cx="975310" cy="842313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78DE4BEE-0BF5-43F8-8E20-73E58D9E28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270" y="3351176"/>
            <a:ext cx="869977" cy="112255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9507B673-49BF-48A5-BD8A-A39C08E0B1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22" y="3362660"/>
            <a:ext cx="861077" cy="1111067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4EE80937-A39A-443A-BD28-6BE9618636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287" y="3341999"/>
            <a:ext cx="886049" cy="114328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9D88503-4D79-4616-AA03-DE566850C29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218" y="1400615"/>
            <a:ext cx="920610" cy="795072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9A64F890-1145-430C-AD43-FBD8F81E72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482" y="2369371"/>
            <a:ext cx="1095528" cy="933580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9BAB23D1-3A8B-4037-8E86-957D5AC28C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971" y="4630561"/>
            <a:ext cx="899414" cy="791485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771D5CE2-6525-4C27-A40B-35869E7CA19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82" y="1457303"/>
            <a:ext cx="860098" cy="756887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247A273-26BD-4DBD-AB5A-E42715E59F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42" y="7911540"/>
            <a:ext cx="924497" cy="813557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D76A197B-0FEB-4C76-B540-29998AB61C9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45" y="5800093"/>
            <a:ext cx="847619" cy="742857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A233F5F7-5C67-4581-A692-78D44420DC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16" y="6856542"/>
            <a:ext cx="761905" cy="761905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E5444A63-5D48-4EC4-8C47-55ACEE82BD7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8" y="6856541"/>
            <a:ext cx="761905" cy="761905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66D838A9-0DD8-4DD6-9C0B-C96620A6E4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0" y="7873960"/>
            <a:ext cx="936353" cy="840807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8A2EE0E8-163D-4D17-BF1F-DF3B6FB1060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35" y="6841625"/>
            <a:ext cx="895475" cy="73352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4EDCBA97-DF84-438D-B3CD-D2A5B3F6909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884" y="1344452"/>
            <a:ext cx="920610" cy="92061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5CA3432-21F1-43F2-8C75-A0E1556292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478" y="4602707"/>
            <a:ext cx="931067" cy="81933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C20CBBD0-4E18-4449-8FCC-B7C362DBE04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727" y="5704091"/>
            <a:ext cx="1042065" cy="833652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9E11A849-B822-41A0-A5B6-9896BA64C84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334" y="5689029"/>
            <a:ext cx="1042064" cy="833651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60ED21CB-0806-49A9-83B6-C745E93C413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264" y="6772034"/>
            <a:ext cx="1135677" cy="908541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ECABDA31-1D6B-428C-9AB1-EECFC771F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959" y="9907574"/>
            <a:ext cx="1033694" cy="909651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8BEA7031-932A-4825-9575-AF78E57BB39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590" y="10086578"/>
            <a:ext cx="895238" cy="723810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890A28CE-95C7-4968-AAC7-4095D41FA0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725364"/>
            <a:ext cx="986951" cy="868517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D7BED211-173A-46C1-B45F-75AE8AEF6C7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267" y="5736273"/>
            <a:ext cx="947330" cy="833651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61FB7FCC-9D13-46E7-A848-90D8E716279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143" y="5715586"/>
            <a:ext cx="819048" cy="82857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41856C21-2FC3-47E0-9E34-8820F11E16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720" y="8996989"/>
            <a:ext cx="876190" cy="76190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D5C6E58E-085E-450F-84B8-C0E902BB61D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011" y="1306810"/>
            <a:ext cx="1116834" cy="982815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F446BB90-99BA-429B-8A3F-260D00D1A10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62" y="7923134"/>
            <a:ext cx="888331" cy="781732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2DFF41EE-6F8A-4388-8380-547031F8062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379" y="7881542"/>
            <a:ext cx="991592" cy="880177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32ECFE0D-875E-49FD-8573-AD377B4B15C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852" y="6741649"/>
            <a:ext cx="1023300" cy="1023300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871F3C8D-389E-498F-92AF-25F5FA43E26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744" y="8864881"/>
            <a:ext cx="959438" cy="89753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8BFDB4EA-BDFC-4A5F-9C7B-0EF58D37194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56" y="5698524"/>
            <a:ext cx="952381" cy="866667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D733236-1E55-42AB-A27B-96F8B44E453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39" y="5797717"/>
            <a:ext cx="895238" cy="723810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4352DCC0-E976-45E3-8F80-3357C53577D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462" y="6784639"/>
            <a:ext cx="1088036" cy="87042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8ECA43F4-F575-4E44-9ADA-AC1909FBE65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46" y="6764537"/>
            <a:ext cx="1040339" cy="910296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CB155A3F-4A11-4E9F-8D91-6372DAF75B6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46" y="7801175"/>
            <a:ext cx="1038558" cy="913932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0F6E2D93-6178-4102-9782-055C61C46828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65" y="7899852"/>
            <a:ext cx="964063" cy="843555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B4B805E6-7C03-4CA1-AD5F-2B2DC280FCE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60" y="7871939"/>
            <a:ext cx="951917" cy="832927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444896D0-E849-44C6-A008-A28E1227296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28" y="8924699"/>
            <a:ext cx="975869" cy="866221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8C0026E0-7232-4642-88CD-3CEE0EFA0C6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32" y="8861214"/>
            <a:ext cx="1111902" cy="978474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4542F8C6-F4AB-41C2-8DE3-48156B92711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006" y="6787171"/>
            <a:ext cx="1014803" cy="83127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CB89A05-BF41-4C48-B762-907F8DB9A74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404" y="8962908"/>
            <a:ext cx="952381" cy="838095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84868C13-66A0-4D82-8630-70D5FACD57D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968" y="8932850"/>
            <a:ext cx="987117" cy="876205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98E78F5A-00EC-405C-9B11-454636EB01B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653" y="7841310"/>
            <a:ext cx="981313" cy="863556"/>
          </a:xfrm>
          <a:prstGeom prst="rect">
            <a:avLst/>
          </a:prstGeom>
        </p:spPr>
      </p:pic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F3200432-8E7F-4978-AD8E-9C0FCCE3F2F2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492" y="7852083"/>
            <a:ext cx="1124019" cy="899215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A73F7E3F-B436-4D2B-AD33-7CE4D4554D3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756" y="6756006"/>
            <a:ext cx="1139792" cy="911833"/>
          </a:xfrm>
          <a:prstGeom prst="rect">
            <a:avLst/>
          </a:prstGeom>
        </p:spPr>
      </p:pic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DB8221E4-22F4-45FE-A4D1-B05F55FD02EB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96" y="6831017"/>
            <a:ext cx="998338" cy="807168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52B9AEA7-0589-4C36-BB3E-B2C798A6041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740" y="7871939"/>
            <a:ext cx="984334" cy="873735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9C855D48-CA32-4CD8-9E98-5365754F7B3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579" y="7661132"/>
            <a:ext cx="925363" cy="1194017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AEC2B75B-3542-4773-AFF9-9F7460C6DAD1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241" y="7908969"/>
            <a:ext cx="847619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8713</TotalTime>
  <Words>237</Words>
  <Application>Microsoft Office PowerPoint</Application>
  <PresentationFormat>Произвольный</PresentationFormat>
  <Paragraphs>68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Антон Алёшин</cp:lastModifiedBy>
  <cp:revision>116</cp:revision>
  <dcterms:created xsi:type="dcterms:W3CDTF">2022-04-24T22:50:54Z</dcterms:created>
  <dcterms:modified xsi:type="dcterms:W3CDTF">2024-02-20T09:56:27Z</dcterms:modified>
</cp:coreProperties>
</file>