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8022" y="-956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20.05.2022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20.05.2022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3428656" y="529766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098127" y="12993890"/>
            <a:ext cx="358972" cy="12503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6954458" y="-19842"/>
            <a:ext cx="4231041" cy="5950407"/>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Был создан центральный комитет из девяти членов. В нее входили </a:t>
            </a:r>
            <a:r>
              <a:rPr lang="ru-RU" sz="1400" dirty="0" err="1"/>
              <a:t>Сневлит</a:t>
            </a:r>
            <a:r>
              <a:rPr lang="ru-RU" sz="1400" dirty="0"/>
              <a:t>, </a:t>
            </a:r>
            <a:r>
              <a:rPr lang="ru-RU" sz="1400" dirty="0" err="1"/>
              <a:t>Менист</a:t>
            </a:r>
            <a:r>
              <a:rPr lang="ru-RU" sz="1400" dirty="0"/>
              <a:t>, </a:t>
            </a:r>
            <a:r>
              <a:rPr lang="ru-RU" sz="1400" dirty="0" err="1"/>
              <a:t>Доллеман</a:t>
            </a:r>
            <a:r>
              <a:rPr lang="ru-RU" sz="1400" dirty="0"/>
              <a:t>, </a:t>
            </a:r>
            <a:r>
              <a:rPr lang="ru-RU" sz="1400" dirty="0" err="1"/>
              <a:t>Герритсен</a:t>
            </a:r>
            <a:r>
              <a:rPr lang="ru-RU" sz="1400" dirty="0"/>
              <a:t>, де </a:t>
            </a:r>
            <a:r>
              <a:rPr lang="ru-RU" sz="1400" dirty="0" err="1"/>
              <a:t>Хаан-Цвагерман</a:t>
            </a:r>
            <a:r>
              <a:rPr lang="ru-RU" sz="1400" dirty="0"/>
              <a:t>, Ян </a:t>
            </a:r>
            <a:r>
              <a:rPr lang="ru-RU" sz="1400" dirty="0" err="1"/>
              <a:t>Кёслаг</a:t>
            </a:r>
            <a:r>
              <a:rPr lang="ru-RU" sz="1400" dirty="0"/>
              <a:t>, Питер </a:t>
            </a:r>
            <a:r>
              <a:rPr lang="ru-RU" sz="1400" dirty="0" err="1"/>
              <a:t>ван</a:t>
            </a:r>
            <a:r>
              <a:rPr lang="ru-RU" sz="1400" dirty="0"/>
              <a:t> 'т </a:t>
            </a:r>
            <a:r>
              <a:rPr lang="ru-RU" sz="1400" dirty="0" err="1"/>
              <a:t>Харт</a:t>
            </a:r>
            <a:r>
              <a:rPr lang="ru-RU" sz="1400" dirty="0"/>
              <a:t>, известный как Макс </a:t>
            </a:r>
            <a:r>
              <a:rPr lang="ru-RU" sz="1400" dirty="0" err="1"/>
              <a:t>Пертус</a:t>
            </a:r>
            <a:r>
              <a:rPr lang="ru-RU" sz="1400" dirty="0"/>
              <a:t> (1910-75) - Ян </a:t>
            </a:r>
            <a:r>
              <a:rPr lang="ru-RU" sz="1400" dirty="0" err="1"/>
              <a:t>Шрифер</a:t>
            </a:r>
            <a:r>
              <a:rPr lang="ru-RU" sz="1400" dirty="0"/>
              <a:t> и </a:t>
            </a:r>
            <a:r>
              <a:rPr lang="ru-RU" sz="1400" dirty="0" err="1"/>
              <a:t>Стэн</a:t>
            </a:r>
            <a:r>
              <a:rPr lang="ru-RU" sz="1400" dirty="0"/>
              <a:t> </a:t>
            </a:r>
            <a:r>
              <a:rPr lang="ru-RU" sz="1400" dirty="0" err="1"/>
              <a:t>Попп</a:t>
            </a:r>
            <a:r>
              <a:rPr lang="ru-RU" sz="1400" dirty="0"/>
              <a:t>, последний сыграл решающую роль в Создание Спартака. </a:t>
            </a:r>
            <a:r>
              <a:rPr lang="ru-RU" sz="1400" dirty="0" err="1"/>
              <a:t>Сневлит</a:t>
            </a:r>
            <a:r>
              <a:rPr lang="ru-RU" sz="1400" dirty="0"/>
              <a:t> был бесспорным лидером, написавшим почти все политические позиции Фронта. Рядом с ним Аб(</a:t>
            </a:r>
            <a:r>
              <a:rPr lang="ru-RU" sz="1400" dirty="0" err="1"/>
              <a:t>рахам</a:t>
            </a:r>
            <a:r>
              <a:rPr lang="ru-RU" sz="1400" dirty="0"/>
              <a:t>) </a:t>
            </a:r>
            <a:r>
              <a:rPr lang="ru-RU" sz="1400" dirty="0" err="1"/>
              <a:t>Менист</a:t>
            </a:r>
            <a:r>
              <a:rPr lang="ru-RU" sz="1400" dirty="0"/>
              <a:t> – еврей по происхождению – был прирожденным организатором; </a:t>
            </a:r>
            <a:r>
              <a:rPr lang="ru-RU" sz="1400" dirty="0" err="1"/>
              <a:t>Доллеман</a:t>
            </a:r>
            <a:r>
              <a:rPr lang="ru-RU" sz="1400" dirty="0"/>
              <a:t> был казначеем и отвечал за </a:t>
            </a:r>
            <a:r>
              <a:rPr lang="ru-RU" sz="1400" dirty="0" err="1"/>
              <a:t>публикации.Под</a:t>
            </a:r>
            <a:r>
              <a:rPr lang="ru-RU" sz="1400" dirty="0"/>
              <a:t> руководством этого центрального комитета регулярно издавался внешний бюллетень (</a:t>
            </a:r>
            <a:r>
              <a:rPr lang="ru-RU" sz="1400" dirty="0" err="1"/>
              <a:t>Het</a:t>
            </a:r>
            <a:r>
              <a:rPr lang="ru-RU" sz="1400" dirty="0"/>
              <a:t> </a:t>
            </a:r>
            <a:r>
              <a:rPr lang="ru-RU" sz="1400" dirty="0" err="1"/>
              <a:t>mll</a:t>
            </a:r>
            <a:r>
              <a:rPr lang="ru-RU" sz="1400" dirty="0"/>
              <a:t> </a:t>
            </a:r>
            <a:r>
              <a:rPr lang="ru-RU" sz="1400" dirty="0" err="1"/>
              <a:t>Bulletin</a:t>
            </a:r>
            <a:r>
              <a:rPr lang="ru-RU" sz="1400" dirty="0"/>
              <a:t>), а также внутренний орган (</a:t>
            </a:r>
            <a:r>
              <a:rPr lang="ru-RU" sz="1400" dirty="0" err="1"/>
              <a:t>Richtlijnen</a:t>
            </a:r>
            <a:r>
              <a:rPr lang="ru-RU" sz="1400" dirty="0"/>
              <a:t>; «Директивы»). Некоторое время мл-л-Фронт вел пропаганду, направленную на </a:t>
            </a:r>
            <a:r>
              <a:rPr lang="ru-RU" sz="1400" dirty="0" err="1"/>
              <a:t>сдапбоевиков</a:t>
            </a:r>
            <a:r>
              <a:rPr lang="ru-RU" sz="1400" dirty="0"/>
              <a:t> и опубликовал «Письма к социал-демократам» («</a:t>
            </a:r>
            <a:r>
              <a:rPr lang="ru-RU" sz="1400" dirty="0" err="1"/>
              <a:t>Brieven</a:t>
            </a:r>
            <a:r>
              <a:rPr lang="ru-RU" sz="1400" dirty="0"/>
              <a:t> </a:t>
            </a:r>
            <a:r>
              <a:rPr lang="ru-RU" sz="1400" dirty="0" err="1"/>
              <a:t>aan</a:t>
            </a:r>
            <a:r>
              <a:rPr lang="ru-RU" sz="1400" dirty="0"/>
              <a:t> </a:t>
            </a:r>
            <a:r>
              <a:rPr lang="ru-RU" sz="1400" dirty="0" err="1"/>
              <a:t>Social-Democraten</a:t>
            </a:r>
            <a:r>
              <a:rPr lang="ru-RU" sz="1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5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27499</TotalTime>
  <Words>7240</Words>
  <Application>Microsoft Office PowerPoint</Application>
  <PresentationFormat>Произвольный</PresentationFormat>
  <Paragraphs>196</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1633</cp:revision>
  <dcterms:created xsi:type="dcterms:W3CDTF">2018-10-23T08:09:21Z</dcterms:created>
  <dcterms:modified xsi:type="dcterms:W3CDTF">2022-05-20T10:30:09Z</dcterms:modified>
</cp:coreProperties>
</file>