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80" d="100"/>
          <a:sy n="180" d="100"/>
        </p:scale>
        <p:origin x="-40332" y="-58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5836878" y="69296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3765506" y="528161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3806777" y="775808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4311174" y="614721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4827506" y="693631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3805631" y="69385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29783" y="77488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4395877" y="6560128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4645720" y="7101663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5290669" y="7476314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4338707" y="5711579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79498" y="52917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9012139" y="52877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6344530" y="368208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2082"/>
            <a:ext cx="14799244" cy="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3766489" y="448244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9012140" y="44756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4692814" y="4745625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5388490" y="3063245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8014727" y="3015048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0076635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901213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620263" y="61481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974467" y="61435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9475301" y="5827726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1155360" y="69304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8798539" y="5466817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0119137" y="5183891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690095" y="6537883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1229828" y="6541777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155359" y="774516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0076635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9012140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984158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904009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90400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9554071" y="854028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8493303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7438018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6322584" y="85444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554070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8493302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7438017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620264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8824475" y="7094060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870713" y="7075801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9338327" y="7608188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7778584" y="6272168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7367171" y="7471214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8437630" y="6683580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942187" y="7068825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0539798" y="7471214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1618522" y="7470473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6946830" y="8124083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7504546" y="8147790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7486765" y="7583868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8044481" y="8141586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8572123" y="8160083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9104578" y="7627628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000895" y="7070017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8558612" y="7627734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9086255" y="8155377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9618709" y="8141758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8533004" y="6537630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9090720" y="7095348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9618362" y="7622990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0150817" y="8151303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8324720" y="8660886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8852067" y="9188825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9382746" y="8658145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9915547" y="8125344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8853033" y="8128431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9380380" y="8656370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9911060" y="9186458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0443860" y="8653657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7248909" y="8814425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9419628" y="8810284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910483" y="8014886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938465" y="8014886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8364342" y="956263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480395" y="9562633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9475302" y="5015625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3371187" y="1014562"/>
            <a:ext cx="228987" cy="664402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4228669" y="5022449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7726990" y="4395278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981385" y="69303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8444548" y="7470334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620263" y="85517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0271329" y="7739683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0810322" y="7743578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5831378" y="6143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5100619" y="4949667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6294541" y="6683590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4268794" y="7478589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4907951" y="6553596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4334491" y="855875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4403462" y="8164561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4910368" y="8176175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3563199" y="5486289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3055817" y="4969809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2550849" y="4469393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2035647" y="3956465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5400000">
            <a:off x="29502848" y="4630882"/>
            <a:ext cx="300632" cy="10210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3608707" y="7097748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4118508" y="6585673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0709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972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0751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802059" y="-9197620"/>
            <a:ext cx="252891" cy="270935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2219996" y="69288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762942" y="6008663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2220931" y="774884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1682389" y="855105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873270" y="7741163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2543642" y="7608396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9010697" y="61757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974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39520</TotalTime>
  <Words>2202</Words>
  <Application>Microsoft Office PowerPoint</Application>
  <PresentationFormat>Произвольный</PresentationFormat>
  <Paragraphs>384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2194</cp:revision>
  <dcterms:created xsi:type="dcterms:W3CDTF">2018-10-23T08:09:21Z</dcterms:created>
  <dcterms:modified xsi:type="dcterms:W3CDTF">2023-07-27T06:23:01Z</dcterms:modified>
</cp:coreProperties>
</file>