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080" y="1329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n.m.wikipedia.org/wiki/Soviet_Union&amp;usg=ALkJrhigFbK7QH_bTwmH9g02GWGMhgiN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 (при независимости)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 </a:t>
            </a:r>
            <a:r>
              <a:rPr lang="ru-RU" sz="1200" dirty="0"/>
              <a:t>(Объединить полицию, пограничные службы и внутреннюю безопасность, при независимости) 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r>
              <a:rPr lang="ru-RU" sz="1400" dirty="0"/>
              <a:t> (их представляла партия </a:t>
            </a:r>
            <a:r>
              <a:rPr lang="ru-RU" sz="1400" dirty="0" err="1"/>
              <a:t>Комин-кочин</a:t>
            </a:r>
            <a:r>
              <a:rPr lang="ru-RU" sz="1400" dirty="0"/>
              <a:t>)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 (коммунистическая партия белого флага)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 (доминион, отмена подушного налога)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 (В Бирме жило более 1 млн. индийцев)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(Частная армия </a:t>
            </a:r>
            <a:r>
              <a:rPr lang="ru-RU" sz="1400" dirty="0" err="1"/>
              <a:t>галонов</a:t>
            </a:r>
            <a:r>
              <a:rPr lang="ru-RU" sz="1400" dirty="0"/>
              <a:t>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марш(Попытка активных действий и выстрелы -</a:t>
            </a:r>
            <a:r>
              <a:rPr lang="en-US" sz="1400" dirty="0"/>
              <a:t>&gt; </a:t>
            </a:r>
            <a:r>
              <a:rPr lang="ru-RU" sz="1400" dirty="0"/>
              <a:t>гражданская война, </a:t>
            </a:r>
            <a:r>
              <a:rPr lang="en-US" sz="1400" dirty="0"/>
              <a:t>Bo Let </a:t>
            </a:r>
            <a:r>
              <a:rPr lang="en-US" sz="1400" dirty="0" err="1"/>
              <a:t>Ya</a:t>
            </a:r>
            <a:r>
              <a:rPr lang="ru-RU" sz="1400" dirty="0"/>
              <a:t> станет генералом)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 (репрессии всех националистов)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</a:t>
            </a:r>
            <a:r>
              <a:rPr lang="ru-RU" sz="1400" dirty="0" smtClean="0"/>
              <a:t>валюты (апрель 1937)</a:t>
            </a:r>
            <a:endParaRPr lang="ru-RU" sz="14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 smtClean="0"/>
              <a:t>Каренни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smtClean="0"/>
              <a:t>Янгона</a:t>
            </a:r>
            <a:endParaRPr lang="ru-RU" sz="1400" dirty="0"/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 smtClean="0"/>
              <a:t>Синмала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</a:t>
            </a:r>
            <a:r>
              <a:rPr lang="ru-RU" sz="1400" dirty="0" smtClean="0"/>
              <a:t>компания</a:t>
            </a:r>
            <a:endParaRPr lang="ru-RU" sz="14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 (решения на то, чтобы вернуть контроль над страной)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 (иностранцы покидают Бирму (около 100к))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 ( НД на прирост поддержки войны)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 (если в Индии </a:t>
            </a:r>
            <a:r>
              <a:rPr lang="ru-RU" sz="1400" dirty="0" err="1"/>
              <a:t>необуддисты</a:t>
            </a:r>
            <a:r>
              <a:rPr lang="ru-RU" sz="1400" dirty="0"/>
              <a:t>)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 (война с Голландской </a:t>
            </a:r>
            <a:r>
              <a:rPr lang="ru-RU" sz="1400" dirty="0" err="1"/>
              <a:t>Ост-Индией</a:t>
            </a:r>
            <a:r>
              <a:rPr lang="ru-RU" sz="1400" dirty="0"/>
              <a:t>)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r>
              <a:rPr lang="ru-RU" sz="1400" dirty="0"/>
              <a:t> </a:t>
            </a:r>
            <a:r>
              <a:rPr lang="ru-RU" sz="600" dirty="0"/>
              <a:t>(Находясь в тюрьме </a:t>
            </a:r>
            <a:r>
              <a:rPr lang="ru-RU" sz="600" dirty="0" err="1"/>
              <a:t>Инсейна</a:t>
            </a:r>
            <a:r>
              <a:rPr lang="ru-RU" sz="600" dirty="0"/>
              <a:t> в июле 1941 года, </a:t>
            </a:r>
            <a:r>
              <a:rPr lang="ru-RU" sz="600" dirty="0" err="1"/>
              <a:t>Такин</a:t>
            </a:r>
            <a:r>
              <a:rPr lang="ru-RU" sz="600" dirty="0"/>
              <a:t> Со и </a:t>
            </a:r>
            <a:r>
              <a:rPr lang="ru-RU" sz="600" dirty="0" err="1"/>
              <a:t>Тан</a:t>
            </a:r>
            <a:r>
              <a:rPr lang="ru-RU" sz="600" dirty="0"/>
              <a:t> Тун были соавторами </a:t>
            </a:r>
            <a:r>
              <a:rPr lang="ru-RU" sz="600" i="1" dirty="0"/>
              <a:t>Манифеста </a:t>
            </a:r>
            <a:r>
              <a:rPr lang="ru-RU" sz="600" i="1" dirty="0" err="1"/>
              <a:t>Инсейна</a:t>
            </a:r>
            <a:r>
              <a:rPr lang="ru-RU" sz="600" dirty="0"/>
              <a:t> , в котором фашизм объявлен главным врагом в предстоящей войне и содержится призыв к временному сотрудничеству с англичанами и созданию широкого коалиционного альянса. это должно включать в себя </a:t>
            </a:r>
            <a:r>
              <a:rPr lang="ru-RU" sz="600" dirty="0">
                <a:hlinkClick r:id="rId3" tooltip="Советский Союз"/>
              </a:rPr>
              <a:t>Советский Союз</a:t>
            </a:r>
            <a:r>
              <a:rPr lang="ru-RU" sz="600" dirty="0"/>
              <a:t> .)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 (избавление от большей части оппозиции)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342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4052" cy="676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6951" y="10046335"/>
            <a:ext cx="593776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1227" y="10041643"/>
            <a:ext cx="580128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14239"/>
            <a:ext cx="8050" cy="204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r>
              <a:rPr lang="ru-RU" sz="1400" dirty="0"/>
              <a:t> (провинция Индии</a:t>
            </a:r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 (у </a:t>
            </a:r>
            <a:r>
              <a:rPr lang="ru-RU" sz="1400" dirty="0" err="1"/>
              <a:t>оттама</a:t>
            </a:r>
            <a:r>
              <a:rPr lang="ru-RU" sz="1400" dirty="0"/>
              <a:t> будет иметь </a:t>
            </a:r>
            <a:r>
              <a:rPr lang="ru-RU" sz="1400" dirty="0" err="1"/>
              <a:t>трейт</a:t>
            </a:r>
            <a:r>
              <a:rPr lang="ru-RU" sz="1400" dirty="0"/>
              <a:t> «Бирманский Ганди»)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(</a:t>
            </a:r>
            <a:r>
              <a:rPr lang="ru-RU" sz="1400" dirty="0" err="1"/>
              <a:t>коризация</a:t>
            </a:r>
            <a:r>
              <a:rPr lang="ru-RU" sz="1400" dirty="0"/>
              <a:t> отдалённых регионов)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41411</TotalTime>
  <Words>864</Words>
  <Application>Microsoft Office PowerPoint</Application>
  <PresentationFormat>Произвольный</PresentationFormat>
  <Paragraphs>204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1866</cp:revision>
  <dcterms:created xsi:type="dcterms:W3CDTF">2018-10-23T08:09:21Z</dcterms:created>
  <dcterms:modified xsi:type="dcterms:W3CDTF">2023-11-10T11:26:28Z</dcterms:modified>
</cp:coreProperties>
</file>