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80" d="100"/>
          <a:sy n="80" d="100"/>
        </p:scale>
        <p:origin x="-10590" y="-327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 </a:t>
            </a:r>
            <a:r>
              <a:rPr lang="ru-RU" sz="1200" dirty="0" smtClean="0"/>
              <a:t>(восстание в 295 </a:t>
            </a:r>
            <a:r>
              <a:rPr lang="ru-RU" sz="1200" dirty="0" err="1" smtClean="0"/>
              <a:t>стейте</a:t>
            </a:r>
            <a:r>
              <a:rPr lang="ru-RU" sz="1200" dirty="0" smtClean="0"/>
              <a:t>, необходимо захватить всё </a:t>
            </a:r>
            <a:r>
              <a:rPr lang="ru-RU" sz="1200" dirty="0" err="1" smtClean="0"/>
              <a:t>конго</a:t>
            </a:r>
            <a:r>
              <a:rPr lang="ru-RU" sz="1200" dirty="0" smtClean="0"/>
              <a:t> перед миром, +30к населения рабов) (</a:t>
            </a:r>
            <a:r>
              <a:rPr lang="en-US" sz="1200" dirty="0"/>
              <a:t>Simon-Pierre </a:t>
            </a:r>
            <a:r>
              <a:rPr lang="en-US" sz="1200" dirty="0" err="1" smtClean="0"/>
              <a:t>Mpadi</a:t>
            </a:r>
            <a:r>
              <a:rPr lang="ru-RU" sz="1200" dirty="0" smtClean="0"/>
              <a:t>)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</a:t>
            </a:r>
            <a:r>
              <a:rPr lang="ru-RU" sz="1400" dirty="0"/>
              <a:t>Христа </a:t>
            </a:r>
            <a:r>
              <a:rPr lang="ru-RU" sz="500" dirty="0"/>
              <a:t>(Когда власти обсуждали его движение, они интерпретировали его как имеющее пять основных требований:(1) Господь должен был прийти немедленно, (2) не нужно возделывать сады и не накапливать пищу, (3) белый человек будет изгнан в землю, (4) земля будет возвращена туземцу, ( 5) местным жителям больше не нужно работать на европейца или платить </a:t>
            </a:r>
            <a:r>
              <a:rPr lang="ru-RU" sz="500" dirty="0" smtClean="0"/>
              <a:t>налоги)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туземцам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4134989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5382969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5387452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2673611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667505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r>
              <a:rPr lang="ru-RU" sz="1400" dirty="0"/>
              <a:t> </a:t>
            </a:r>
            <a:r>
              <a:rPr lang="ru-RU" sz="600" dirty="0"/>
              <a:t>(Жена пророка, </a:t>
            </a:r>
            <a:r>
              <a:rPr lang="ru-RU" sz="600" dirty="0" err="1"/>
              <a:t>Кимбангу</a:t>
            </a:r>
            <a:r>
              <a:rPr lang="ru-RU" sz="600" dirty="0"/>
              <a:t> Мари </a:t>
            </a:r>
            <a:r>
              <a:rPr lang="ru-RU" sz="600" dirty="0" err="1"/>
              <a:t>Мвилу</a:t>
            </a:r>
            <a:r>
              <a:rPr lang="ru-RU" sz="600" dirty="0"/>
              <a:t>, посвятила первых пасторов-</a:t>
            </a:r>
            <a:r>
              <a:rPr lang="ru-RU" sz="600" dirty="0" err="1"/>
              <a:t>кимбангуистов</a:t>
            </a:r>
            <a:r>
              <a:rPr lang="ru-RU" sz="600" dirty="0"/>
              <a:t> в 1955 </a:t>
            </a:r>
            <a:r>
              <a:rPr lang="ru-RU" sz="600" dirty="0" smtClean="0"/>
              <a:t>году ну и + слухи что у него были 12 апостолов)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храма </a:t>
            </a:r>
            <a:r>
              <a:rPr lang="ru-RU" sz="500" dirty="0"/>
              <a:t>(С 1921 года , согласно откровению </a:t>
            </a:r>
            <a:r>
              <a:rPr lang="ru-RU" sz="500" dirty="0" err="1"/>
              <a:t>Саймона</a:t>
            </a:r>
            <a:r>
              <a:rPr lang="ru-RU" sz="500" dirty="0"/>
              <a:t> </a:t>
            </a:r>
            <a:r>
              <a:rPr lang="ru-RU" sz="500" dirty="0" err="1"/>
              <a:t>Кимбангу</a:t>
            </a:r>
            <a:r>
              <a:rPr lang="ru-RU" sz="500" dirty="0"/>
              <a:t>, </a:t>
            </a:r>
            <a:r>
              <a:rPr lang="en-US" sz="500" dirty="0" err="1"/>
              <a:t>Nkamba</a:t>
            </a:r>
            <a:r>
              <a:rPr lang="ru-RU" sz="500" dirty="0" smtClean="0"/>
              <a:t> </a:t>
            </a:r>
            <a:r>
              <a:rPr lang="ru-RU" sz="500" dirty="0"/>
              <a:t>считается Новым Иерусалимом . Сегодня большой храм 100 м в длину и 50 м в ширину на 37 000 мест находится в </a:t>
            </a:r>
            <a:r>
              <a:rPr lang="ru-RU" sz="500" dirty="0" err="1"/>
              <a:t>Мбанза</a:t>
            </a:r>
            <a:r>
              <a:rPr lang="ru-RU" sz="500" dirty="0"/>
              <a:t> </a:t>
            </a:r>
            <a:r>
              <a:rPr lang="ru-RU" sz="500" dirty="0" err="1"/>
              <a:t>Нкамба</a:t>
            </a:r>
            <a:r>
              <a:rPr lang="ru-RU" sz="500" dirty="0"/>
              <a:t>, единственном святом месте </a:t>
            </a:r>
            <a:r>
              <a:rPr lang="ru-RU" sz="500" dirty="0" err="1"/>
              <a:t>кимбангизма</a:t>
            </a:r>
            <a:r>
              <a:rPr lang="ru-RU" sz="500" dirty="0"/>
              <a:t>.)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r>
              <a:rPr lang="ru-RU" sz="1400" dirty="0" smtClean="0"/>
              <a:t> (</a:t>
            </a:r>
            <a:r>
              <a:rPr lang="en-US" sz="1400" dirty="0" err="1" smtClean="0"/>
              <a:t>Khakista</a:t>
            </a:r>
            <a:r>
              <a:rPr lang="ru-RU" sz="1400" dirty="0" smtClean="0"/>
              <a:t>) </a:t>
            </a:r>
            <a:r>
              <a:rPr lang="ru-RU" sz="600" dirty="0"/>
              <a:t>(В 1939 году он сформировал группу под названием </a:t>
            </a:r>
            <a:r>
              <a:rPr lang="ru-RU" sz="600" dirty="0" err="1"/>
              <a:t>Mission</a:t>
            </a:r>
            <a:r>
              <a:rPr lang="ru-RU" sz="600" dirty="0"/>
              <a:t> </a:t>
            </a:r>
            <a:r>
              <a:rPr lang="ru-RU" sz="600" dirty="0" err="1"/>
              <a:t>des</a:t>
            </a:r>
            <a:r>
              <a:rPr lang="ru-RU" sz="600" dirty="0"/>
              <a:t> </a:t>
            </a:r>
            <a:r>
              <a:rPr lang="ru-RU" sz="600" dirty="0" err="1"/>
              <a:t>Noirs</a:t>
            </a:r>
            <a:r>
              <a:rPr lang="ru-RU" sz="600" dirty="0"/>
              <a:t> в рамках движения </a:t>
            </a:r>
            <a:r>
              <a:rPr lang="ru-RU" sz="600" dirty="0" err="1"/>
              <a:t>Кимбангу</a:t>
            </a:r>
            <a:r>
              <a:rPr lang="ru-RU" sz="600" dirty="0"/>
              <a:t>, позже эта группа была известна как </a:t>
            </a:r>
            <a:r>
              <a:rPr lang="ru-RU" sz="600" dirty="0" err="1"/>
              <a:t>Khakista</a:t>
            </a:r>
            <a:r>
              <a:rPr lang="ru-RU" sz="600" dirty="0"/>
              <a:t> из-за формы цвета хаки, которую они носили. </a:t>
            </a:r>
            <a:r>
              <a:rPr lang="ru-RU" sz="600" dirty="0" err="1"/>
              <a:t>Мпади</a:t>
            </a:r>
            <a:r>
              <a:rPr lang="ru-RU" sz="600" dirty="0"/>
              <a:t> использовал свое имя, чтобы утверждать, что он связан с </a:t>
            </a:r>
            <a:r>
              <a:rPr lang="ru-RU" sz="600" dirty="0" err="1"/>
              <a:t>Кимбангу</a:t>
            </a:r>
            <a:r>
              <a:rPr lang="ru-RU" sz="600" dirty="0"/>
              <a:t>, как и Симон Петр с Иисусом </a:t>
            </a:r>
            <a:r>
              <a:rPr lang="ru-RU" sz="600" dirty="0" smtClean="0"/>
              <a:t>Христом)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7061924" y="-3686510"/>
            <a:ext cx="421262" cy="15840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8317330" y="-4941916"/>
            <a:ext cx="450519" cy="183808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5608033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6892696" y="5102003"/>
            <a:ext cx="388553" cy="12920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4861047" y="91191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 smtClean="0"/>
              <a:t>)</a:t>
            </a:r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 flipV="1">
            <a:off x="42170178" y="9656061"/>
            <a:ext cx="12690869" cy="3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3487278" y="6157928"/>
            <a:ext cx="583074" cy="53331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0889117" y="4089280"/>
            <a:ext cx="586182" cy="94735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5980469" y="136359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660633" y="136359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>
            <a:off x="25776551" y="14175902"/>
            <a:ext cx="20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5086590" y="12841074"/>
            <a:ext cx="42683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16200000" flipH="1">
            <a:off x="26246508" y="12843982"/>
            <a:ext cx="426830" cy="1157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дурманов </a:t>
            </a:r>
            <a:r>
              <a:rPr lang="ru-RU" sz="600" dirty="0"/>
              <a:t>(Он запрещает алкогольные напитки, танцы, наркотики, употребление табака, полигамию, прелюбодеяние, блуд, употребление свинины и мяса обезьяны, ношение брюк с заниженной талией для мужчин и мини-юбки или даже декольте для женщин.)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севера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>
            <a:off x="46440928" y="7022324"/>
            <a:ext cx="4483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Независимая экономика (наше переделать эффект)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экономические связи с Брюсселем</a:t>
            </a:r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предприятия </a:t>
            </a:r>
            <a:r>
              <a:rPr lang="ru-RU" sz="1400" dirty="0" err="1" smtClean="0"/>
              <a:t>Катанги</a:t>
            </a:r>
            <a:r>
              <a:rPr lang="ru-RU" sz="1400" dirty="0"/>
              <a:t>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разработки шахт </a:t>
            </a:r>
            <a:r>
              <a:rPr lang="ru-RU" sz="1400" dirty="0" err="1" smtClean="0"/>
              <a:t>Катанги</a:t>
            </a:r>
            <a:endParaRPr lang="ru-RU" sz="1400" dirty="0" smtClean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40410"/>
            <a:ext cx="0" cy="1866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065650" y="6760515"/>
            <a:ext cx="414702" cy="72920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</a:t>
            </a:r>
          </a:p>
          <a:p>
            <a:pPr algn="ctr"/>
            <a:r>
              <a:rPr lang="ru-RU" sz="500" dirty="0" smtClean="0"/>
              <a:t>(</a:t>
            </a:r>
            <a:r>
              <a:rPr lang="ru-RU" sz="200" dirty="0" smtClean="0"/>
              <a:t>С </a:t>
            </a:r>
            <a:r>
              <a:rPr lang="ru-RU" sz="200" dirty="0"/>
              <a:t>последней недели января 1943 года весь уран, перевозимый морем, проходил через </a:t>
            </a:r>
            <a:r>
              <a:rPr lang="ru-RU" sz="200" dirty="0" err="1"/>
              <a:t>Матади</a:t>
            </a:r>
            <a:r>
              <a:rPr lang="ru-RU" sz="200" dirty="0"/>
              <a:t>. Теперь уран в запечатанных бочках с </a:t>
            </a:r>
            <a:r>
              <a:rPr lang="ru-RU" sz="200" dirty="0" err="1"/>
              <a:t>пометкой«Особый</a:t>
            </a:r>
            <a:r>
              <a:rPr lang="ru-RU" sz="200" dirty="0"/>
              <a:t> кобальт» был отправлен поездом на север из </a:t>
            </a:r>
            <a:r>
              <a:rPr lang="ru-RU" sz="200" dirty="0" err="1"/>
              <a:t>Шинколобве</a:t>
            </a:r>
            <a:r>
              <a:rPr lang="ru-RU" sz="200" dirty="0"/>
              <a:t> к железнодорожной станции в Порт-Франки (ныне </a:t>
            </a:r>
            <a:r>
              <a:rPr lang="ru-RU" sz="200" dirty="0" err="1"/>
              <a:t>Илебо</a:t>
            </a:r>
            <a:r>
              <a:rPr lang="ru-RU" sz="200" dirty="0"/>
              <a:t>) на реке </a:t>
            </a:r>
            <a:r>
              <a:rPr lang="ru-RU" sz="200" dirty="0" err="1"/>
              <a:t>Касаи</a:t>
            </a:r>
            <a:r>
              <a:rPr lang="ru-RU" sz="200" dirty="0"/>
              <a:t> </a:t>
            </a:r>
            <a:r>
              <a:rPr lang="ru-RU" sz="200" dirty="0" err="1"/>
              <a:t>впровинции</a:t>
            </a:r>
            <a:r>
              <a:rPr lang="ru-RU" sz="200" dirty="0"/>
              <a:t> </a:t>
            </a:r>
            <a:r>
              <a:rPr lang="ru-RU" sz="200" dirty="0" err="1"/>
              <a:t>Касаи</a:t>
            </a:r>
            <a:r>
              <a:rPr lang="ru-RU" sz="200" dirty="0"/>
              <a:t>. Оттуда бочки погрузили на баржи, которые плыли вниз по течению к месту впадения реки </a:t>
            </a:r>
            <a:r>
              <a:rPr lang="ru-RU" sz="200" dirty="0" err="1"/>
              <a:t>Касаи</a:t>
            </a:r>
            <a:r>
              <a:rPr lang="ru-RU" sz="200" dirty="0"/>
              <a:t> в реку Конго, а затем дальше </a:t>
            </a:r>
            <a:r>
              <a:rPr lang="ru-RU" sz="200" dirty="0" err="1"/>
              <a:t>вЛеопольдвиль</a:t>
            </a:r>
            <a:r>
              <a:rPr lang="ru-RU" sz="200" dirty="0"/>
              <a:t> (ныне известный как Киншаса), столицу Конго; в тот момент их отвезли поездом вМатади.32 В рамках Манхэттенского проекта в </a:t>
            </a:r>
            <a:r>
              <a:rPr lang="ru-RU" sz="200" dirty="0" err="1"/>
              <a:t>Конгобыли</a:t>
            </a:r>
            <a:r>
              <a:rPr lang="ru-RU" sz="200" dirty="0"/>
              <a:t> отправлены квалифицированные кадры и оборудование для улучшения железных дорог.33 Это был путь эпических масштабов, пересекший около1500 миль. Хотя это был более безопасный маршрут, чем поездка в </a:t>
            </a:r>
            <a:r>
              <a:rPr lang="ru-RU" sz="200" dirty="0" err="1"/>
              <a:t>Лобито</a:t>
            </a:r>
            <a:r>
              <a:rPr lang="ru-RU" sz="200" dirty="0"/>
              <a:t>, его протяженность и сложность создавали другие риски, как </a:t>
            </a:r>
            <a:r>
              <a:rPr lang="ru-RU" sz="200" dirty="0" err="1"/>
              <a:t>предупреждалгенерала</a:t>
            </a:r>
            <a:r>
              <a:rPr lang="ru-RU" sz="200" dirty="0"/>
              <a:t> </a:t>
            </a:r>
            <a:r>
              <a:rPr lang="ru-RU" sz="200" dirty="0" err="1"/>
              <a:t>Гроувза</a:t>
            </a:r>
            <a:r>
              <a:rPr lang="ru-RU" sz="200" dirty="0"/>
              <a:t> майор Джон </a:t>
            </a:r>
            <a:r>
              <a:rPr lang="ru-RU" sz="200" dirty="0" err="1"/>
              <a:t>Лэнсдейл</a:t>
            </a:r>
            <a:r>
              <a:rPr lang="ru-RU" sz="200" dirty="0"/>
              <a:t> из Манхэттенского проекта. «Есть вероятность, - указал он в меморандуме, - что часть партий, отправленных </a:t>
            </a:r>
            <a:r>
              <a:rPr lang="ru-RU" sz="200" dirty="0" err="1"/>
              <a:t>срудника</a:t>
            </a:r>
            <a:r>
              <a:rPr lang="ru-RU" sz="200" dirty="0"/>
              <a:t>, не будет получена в </a:t>
            </a:r>
            <a:r>
              <a:rPr lang="ru-RU" sz="200" dirty="0" err="1"/>
              <a:t>Матади</a:t>
            </a:r>
            <a:r>
              <a:rPr lang="ru-RU" sz="200" dirty="0"/>
              <a:t>, поскольку партии прибывают в </a:t>
            </a:r>
            <a:r>
              <a:rPr lang="ru-RU" sz="200" dirty="0" err="1"/>
              <a:t>Матади</a:t>
            </a:r>
            <a:r>
              <a:rPr lang="ru-RU" sz="200" dirty="0"/>
              <a:t> по железной дороге, затем речным пароходом и снова по </a:t>
            </a:r>
            <a:r>
              <a:rPr lang="ru-RU" sz="200" dirty="0" err="1"/>
              <a:t>железнойдороге</a:t>
            </a:r>
            <a:r>
              <a:rPr lang="ru-RU" sz="200" dirty="0"/>
              <a:t>» 34. Из </a:t>
            </a:r>
            <a:r>
              <a:rPr lang="ru-RU" sz="200" dirty="0" err="1"/>
              <a:t>Матади</a:t>
            </a:r>
            <a:r>
              <a:rPr lang="ru-RU" sz="200" dirty="0"/>
              <a:t> бочки с ураном были отправлены в США. Перевозка крупных партий урана требовала </a:t>
            </a:r>
            <a:r>
              <a:rPr lang="ru-RU" sz="200" dirty="0" err="1"/>
              <a:t>экстремальныхосторожность</a:t>
            </a:r>
            <a:r>
              <a:rPr lang="ru-RU" sz="200" dirty="0"/>
              <a:t> </a:t>
            </a:r>
            <a:r>
              <a:rPr lang="ru-RU" sz="200" dirty="0" err="1"/>
              <a:t>припланировании</a:t>
            </a:r>
            <a:r>
              <a:rPr lang="ru-RU" sz="200" dirty="0"/>
              <a:t> операций и поставок из-за опасности, исходящей от немецких подводных лодок в Южной Атлантике. После консультаций с </a:t>
            </a:r>
            <a:r>
              <a:rPr lang="ru-RU" sz="200" dirty="0" err="1"/>
              <a:t>транспортнымкорпусом</a:t>
            </a:r>
            <a:r>
              <a:rPr lang="ru-RU" sz="200" dirty="0"/>
              <a:t> армии США было решено, что самый безопасный способ доставки - это быстроходные моторные суда, выходящие из конвоя. Было </a:t>
            </a:r>
            <a:r>
              <a:rPr lang="ru-RU" sz="200" dirty="0" err="1"/>
              <a:t>решеноотправлять</a:t>
            </a:r>
            <a:r>
              <a:rPr lang="ru-RU" sz="200" dirty="0"/>
              <a:t> руду на 16-узловых лодках, которыми управляет американская западноафриканская линия, известная как </a:t>
            </a:r>
            <a:r>
              <a:rPr lang="ru-RU" sz="200" dirty="0" err="1"/>
              <a:t>Barber</a:t>
            </a:r>
            <a:r>
              <a:rPr lang="ru-RU" sz="200" dirty="0"/>
              <a:t> </a:t>
            </a:r>
            <a:r>
              <a:rPr lang="ru-RU" sz="200" dirty="0" err="1"/>
              <a:t>Line</a:t>
            </a:r>
            <a:r>
              <a:rPr lang="ru-RU" sz="200" dirty="0"/>
              <a:t>, </a:t>
            </a:r>
            <a:r>
              <a:rPr lang="ru-RU" sz="200" dirty="0" err="1"/>
              <a:t>котораяобеспечивала</a:t>
            </a:r>
            <a:r>
              <a:rPr lang="ru-RU" sz="200" dirty="0"/>
              <a:t> сообщение между Нью-Йорком и Матади.35 Две партии руды были потеряны в море: одна в конце 1942 года. действиями противника; </a:t>
            </a:r>
            <a:r>
              <a:rPr lang="ru-RU" sz="200" dirty="0" err="1"/>
              <a:t>иодин</a:t>
            </a:r>
            <a:r>
              <a:rPr lang="ru-RU" sz="200" dirty="0"/>
              <a:t> в начале 1943 года в результате морской аварии. При затоплении было потеряно около 200 тонн руды.)</a:t>
            </a:r>
            <a:endParaRPr lang="ru-RU" sz="100" dirty="0"/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 </a:t>
            </a:r>
            <a:r>
              <a:rPr lang="ru-RU" sz="200" dirty="0"/>
              <a:t>(Уран для Манхэттенского проекта также перевозился по воздуху с помощью клиперов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. Воздушное сообщение между Бразилией </a:t>
            </a:r>
            <a:r>
              <a:rPr lang="ru-RU" sz="200" dirty="0" err="1"/>
              <a:t>иЗападной</a:t>
            </a:r>
            <a:r>
              <a:rPr lang="ru-RU" sz="200" dirty="0"/>
              <a:t> Африкой было расширено и теперь включает в себя маршрут через Центральную Африку, «в первую очередь для обеспечения </a:t>
            </a:r>
            <a:r>
              <a:rPr lang="ru-RU" sz="200" dirty="0" err="1"/>
              <a:t>поставокурана</a:t>
            </a:r>
            <a:r>
              <a:rPr lang="ru-RU" sz="200" dirty="0"/>
              <a:t> из того места, которое тогда было Бельгийским Конго», - отмечается в исследовании транс-</a:t>
            </a:r>
            <a:r>
              <a:rPr lang="ru-RU" sz="200" dirty="0" err="1"/>
              <a:t>южноатлантического</a:t>
            </a:r>
            <a:r>
              <a:rPr lang="ru-RU" sz="200" dirty="0"/>
              <a:t> воздушного сообщения во времявойны37. Капитан </a:t>
            </a:r>
            <a:r>
              <a:rPr lang="ru-RU" sz="200" dirty="0" err="1"/>
              <a:t>Мариус</a:t>
            </a:r>
            <a:r>
              <a:rPr lang="ru-RU" sz="200" dirty="0"/>
              <a:t> </a:t>
            </a:r>
            <a:r>
              <a:rPr lang="ru-RU" sz="200" dirty="0" err="1"/>
              <a:t>Лодесен</a:t>
            </a:r>
            <a:r>
              <a:rPr lang="ru-RU" sz="200" dirty="0"/>
              <a:t>, пилот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, позже вспоминал, что его вызвали в офис главного пилота, и его начальник, </a:t>
            </a:r>
            <a:r>
              <a:rPr lang="ru-RU" sz="200" dirty="0" err="1"/>
              <a:t>ГорацийБрок</a:t>
            </a:r>
            <a:r>
              <a:rPr lang="ru-RU" sz="200" dirty="0"/>
              <a:t>, сказал, что он должен был отправить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 в </a:t>
            </a:r>
            <a:r>
              <a:rPr lang="ru-RU" sz="200" dirty="0" err="1"/>
              <a:t>Леопольдвиль</a:t>
            </a:r>
            <a:r>
              <a:rPr lang="ru-RU" sz="200" dirty="0"/>
              <a:t> «совершенно секретным рейсом». Когда он спросил, почему его выбрали </a:t>
            </a:r>
            <a:r>
              <a:rPr lang="ru-RU" sz="200" dirty="0" err="1"/>
              <a:t>дляэтого</a:t>
            </a:r>
            <a:r>
              <a:rPr lang="ru-RU" sz="200" dirty="0"/>
              <a:t> специального полета, ему ответили, что это потому, что он единственный </a:t>
            </a:r>
            <a:r>
              <a:rPr lang="ru-RU" sz="200" dirty="0" err="1"/>
              <a:t>пилот.кто</a:t>
            </a:r>
            <a:r>
              <a:rPr lang="ru-RU" sz="200" dirty="0"/>
              <a:t> бывал там раньше. «На обратном рейсе, - </a:t>
            </a:r>
            <a:r>
              <a:rPr lang="ru-RU" sz="200" dirty="0" err="1"/>
              <a:t>проинструктировалиего</a:t>
            </a:r>
            <a:r>
              <a:rPr lang="ru-RU" sz="200" dirty="0"/>
              <a:t>, - остановитесь только на горючее. Без ночевок. Я дам вам двойную команду и капитана Джорджа </a:t>
            </a:r>
            <a:r>
              <a:rPr lang="ru-RU" sz="200" dirty="0" err="1"/>
              <a:t>Даффа</a:t>
            </a:r>
            <a:r>
              <a:rPr lang="ru-RU" sz="200" dirty="0"/>
              <a:t> в качестве второго капитана. </a:t>
            </a:r>
            <a:r>
              <a:rPr lang="ru-RU" sz="200" dirty="0" err="1"/>
              <a:t>Говард</a:t>
            </a:r>
            <a:r>
              <a:rPr lang="ru-RU" sz="200" dirty="0"/>
              <a:t> </a:t>
            </a:r>
            <a:r>
              <a:rPr lang="ru-RU" sz="200" dirty="0" err="1"/>
              <a:t>БрашДин</a:t>
            </a:r>
            <a:r>
              <a:rPr lang="ru-RU" sz="200" dirty="0"/>
              <a:t>, который был менеджером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Africa</a:t>
            </a:r>
            <a:r>
              <a:rPr lang="ru-RU" sz="200" dirty="0"/>
              <a:t>, «будет вашим единственным пассажиром. Ни вопросов, ни ответов. Дин знает, что делать »38. Чтобы </a:t>
            </a:r>
            <a:r>
              <a:rPr lang="ru-RU" sz="200" dirty="0" err="1"/>
              <a:t>этиполеты</a:t>
            </a:r>
            <a:r>
              <a:rPr lang="ru-RU" sz="200" dirty="0"/>
              <a:t> были надежными, США нужно было улучшить средства приземления. В 1942 году офицер разведки ВВС США сообщил о ходе работ </a:t>
            </a:r>
            <a:r>
              <a:rPr lang="ru-RU" sz="200" dirty="0" err="1"/>
              <a:t>построительству</a:t>
            </a:r>
            <a:r>
              <a:rPr lang="ru-RU" sz="200" dirty="0"/>
              <a:t> аэродрома в </a:t>
            </a:r>
            <a:r>
              <a:rPr lang="ru-RU" sz="200" dirty="0" err="1"/>
              <a:t>Элизабетвилле</a:t>
            </a:r>
            <a:r>
              <a:rPr lang="ru-RU" sz="200" dirty="0"/>
              <a:t>, столице </a:t>
            </a:r>
            <a:r>
              <a:rPr lang="ru-RU" sz="200" dirty="0" err="1"/>
              <a:t>Катанги</a:t>
            </a:r>
            <a:r>
              <a:rPr lang="ru-RU" sz="200" dirty="0"/>
              <a:t>. По его словам, это «отличное месторождение» с «очень обширными </a:t>
            </a:r>
            <a:r>
              <a:rPr lang="ru-RU" sz="200" dirty="0" err="1"/>
              <a:t>бензиновымипредприятиями</a:t>
            </a:r>
            <a:r>
              <a:rPr lang="ru-RU" sz="200" dirty="0"/>
              <a:t>». Он добавил, что также строится </a:t>
            </a:r>
            <a:r>
              <a:rPr lang="ru-RU" sz="200" dirty="0" err="1"/>
              <a:t>аэропорт.в</a:t>
            </a:r>
            <a:r>
              <a:rPr lang="ru-RU" sz="200" dirty="0"/>
              <a:t> </a:t>
            </a:r>
            <a:r>
              <a:rPr lang="ru-RU" sz="200" dirty="0" err="1" smtClean="0"/>
              <a:t>Леопольдвиле</a:t>
            </a:r>
            <a:r>
              <a:rPr lang="ru-RU" sz="200" dirty="0"/>
              <a:t>)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24946</TotalTime>
  <Words>1604</Words>
  <Application>Microsoft Office PowerPoint</Application>
  <PresentationFormat>Произвольный</PresentationFormat>
  <Paragraphs>145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1597</cp:revision>
  <dcterms:created xsi:type="dcterms:W3CDTF">2018-10-23T08:09:21Z</dcterms:created>
  <dcterms:modified xsi:type="dcterms:W3CDTF">2021-12-01T11:56:08Z</dcterms:modified>
</cp:coreProperties>
</file>