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8189" autoAdjust="0"/>
  </p:normalViewPr>
  <p:slideViewPr>
    <p:cSldViewPr snapToGrid="0">
      <p:cViewPr>
        <p:scale>
          <a:sx n="130" d="100"/>
          <a:sy n="130" d="100"/>
        </p:scale>
        <p:origin x="102" y="-42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8946179" y="99024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144</a:t>
            </a:r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13040889" y="2760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13739341" y="356888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13040889" y="516829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14425212" y="516829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(1937)</a:t>
            </a:r>
            <a:endParaRPr lang="ru-RU" sz="400" dirty="0"/>
          </a:p>
        </p:txBody>
      </p: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13504052" y="3300454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13719061" y="3085445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13262292" y="3542213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15819868" y="59862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15819867" y="6775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14430385" y="6775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13040889" y="59862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6429259" y="276045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15817823" y="355425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17130557" y="355425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9162635" y="27604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18529182" y="355425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17809561" y="276045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13040888" y="6775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13504051" y="6526269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16283030" y="6526269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9207084" y="4346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14432673" y="276045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9792389" y="355377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6429260" y="43579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16431015" y="5162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6459803" y="3121639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7116170" y="3076708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17806321" y="3087855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18505633" y="3067546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9182171" y="3110630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9814017" y="3112236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9205222" y="3881381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9836583" y="3927436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17111234" y="3875448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16454866" y="3920377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16892423" y="4897934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13967214" y="3030454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14888375" y="3300456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14414954" y="3088006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13266024" y="3538484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17806851" y="51708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17140170" y="3235073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17809562" y="436762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18520043" y="596909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18097231" y="5083121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18270014" y="4907628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9207085" y="516836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хлопковой одежды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8841120" y="4339232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3A2F86E8-EAE2-4602-B323-AE1435A1E5B7}"/>
              </a:ext>
            </a:extLst>
          </p:cNvPr>
          <p:cNvSpPr/>
          <p:nvPr/>
        </p:nvSpPr>
        <p:spPr>
          <a:xfrm>
            <a:off x="0" y="66528"/>
            <a:ext cx="4916033" cy="1297697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Стартовые НД</a:t>
            </a:r>
            <a:r>
              <a:rPr lang="en-US" sz="700" dirty="0"/>
              <a:t>:</a:t>
            </a:r>
            <a:br>
              <a:rPr lang="en-US" sz="700" dirty="0"/>
            </a:br>
            <a:r>
              <a:rPr lang="ru-RU" sz="700" dirty="0"/>
              <a:t>1. Последствия великой депрессии</a:t>
            </a:r>
            <a:br>
              <a:rPr lang="ru-RU" sz="700" dirty="0"/>
            </a:br>
            <a:r>
              <a:rPr lang="ru-RU" sz="700" dirty="0"/>
              <a:t>2. Забастовки банановых рабочих</a:t>
            </a:r>
            <a:endParaRPr lang="ru-RU" sz="4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8B81E6C6-A618-4313-BCFF-E9C6A4E3A83B}"/>
              </a:ext>
            </a:extLst>
          </p:cNvPr>
          <p:cNvSpPr/>
          <p:nvPr/>
        </p:nvSpPr>
        <p:spPr>
          <a:xfrm>
            <a:off x="5379195" y="76144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Новые выборы</a:t>
            </a:r>
            <a:endParaRPr lang="ru-RU" sz="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E24C5D9B-0B62-449E-9ED3-A630D31385F3}"/>
              </a:ext>
            </a:extLst>
          </p:cNvPr>
          <p:cNvSpPr/>
          <p:nvPr/>
        </p:nvSpPr>
        <p:spPr>
          <a:xfrm>
            <a:off x="2581237" y="846005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Кортеса</a:t>
            </a:r>
            <a:endParaRPr lang="ru-RU" sz="400" dirty="0"/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ABF3DCB0-2450-4D3C-95E8-6AFD5D456B8C}"/>
              </a:ext>
            </a:extLst>
          </p:cNvPr>
          <p:cNvSpPr/>
          <p:nvPr/>
        </p:nvSpPr>
        <p:spPr>
          <a:xfrm>
            <a:off x="4305390" y="1184480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Либерального курса</a:t>
            </a:r>
            <a:endParaRPr lang="ru-RU" sz="400" dirty="0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7C84BCE0-0EC9-422C-AC9C-4DF13184B95D}"/>
              </a:ext>
            </a:extLst>
          </p:cNvPr>
          <p:cNvSpPr/>
          <p:nvPr/>
        </p:nvSpPr>
        <p:spPr>
          <a:xfrm>
            <a:off x="6453000" y="1184480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Реформистское государство</a:t>
            </a:r>
            <a:endParaRPr lang="ru-RU" sz="400" dirty="0"/>
          </a:p>
        </p:txBody>
      </p: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E1578D24-22BE-4927-879C-AD894EF1FF19}"/>
              </a:ext>
            </a:extLst>
          </p:cNvPr>
          <p:cNvCxnSpPr>
            <a:cxnSpLocks/>
            <a:stCxn id="342" idx="3"/>
            <a:endCxn id="343" idx="1"/>
          </p:cNvCxnSpPr>
          <p:nvPr/>
        </p:nvCxnSpPr>
        <p:spPr>
          <a:xfrm>
            <a:off x="5231715" y="12114805"/>
            <a:ext cx="12212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4D4662C4-CFB0-4895-A7AC-77624E4427B7}"/>
              </a:ext>
            </a:extLst>
          </p:cNvPr>
          <p:cNvSpPr/>
          <p:nvPr/>
        </p:nvSpPr>
        <p:spPr>
          <a:xfrm>
            <a:off x="1384158" y="1005779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школ</a:t>
            </a:r>
            <a:endParaRPr lang="ru-RU" sz="400" dirty="0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688E5792-0D65-4514-9BB7-A4777918BF1C}"/>
              </a:ext>
            </a:extLst>
          </p:cNvPr>
          <p:cNvSpPr/>
          <p:nvPr/>
        </p:nvSpPr>
        <p:spPr>
          <a:xfrm>
            <a:off x="760856" y="926875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общественных зданий</a:t>
            </a:r>
            <a:endParaRPr lang="ru-RU" sz="400" dirty="0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AF0F1A3F-1085-414C-9A9E-BF76EC46BEB7}"/>
              </a:ext>
            </a:extLst>
          </p:cNvPr>
          <p:cNvSpPr/>
          <p:nvPr/>
        </p:nvSpPr>
        <p:spPr>
          <a:xfrm>
            <a:off x="297694" y="1005779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дорог</a:t>
            </a:r>
            <a:endParaRPr lang="ru-RU" sz="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392741D7-BABA-4268-9A68-EB524AB95238}"/>
              </a:ext>
            </a:extLst>
          </p:cNvPr>
          <p:cNvSpPr/>
          <p:nvPr/>
        </p:nvSpPr>
        <p:spPr>
          <a:xfrm>
            <a:off x="760855" y="108468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Аэропорт Ла-Сабана</a:t>
            </a:r>
            <a:endParaRPr lang="ru-RU" sz="400" dirty="0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6772F849-13D7-48CB-9FF2-390804434349}"/>
              </a:ext>
            </a:extLst>
          </p:cNvPr>
          <p:cNvSpPr/>
          <p:nvPr/>
        </p:nvSpPr>
        <p:spPr>
          <a:xfrm>
            <a:off x="1994853" y="52350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экспорт кофе в Германию (1936) </a:t>
            </a:r>
            <a:r>
              <a:rPr lang="ru-RU" sz="200" dirty="0"/>
              <a:t>(Экономика начала восстанавливаться в 1936 году, когда цены на кофе, который продавался в основном в Германию, стабилизировались)</a:t>
            </a:r>
            <a:endParaRPr lang="ru-RU" sz="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AFE19CCD-5FEA-4AD6-A21D-F05E841D1A76}"/>
              </a:ext>
            </a:extLst>
          </p:cNvPr>
          <p:cNvSpPr/>
          <p:nvPr/>
        </p:nvSpPr>
        <p:spPr>
          <a:xfrm>
            <a:off x="2581237" y="926875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Договор Кортеса-</a:t>
            </a:r>
            <a:r>
              <a:rPr lang="ru-RU" sz="700" dirty="0" err="1"/>
              <a:t>Читтендена</a:t>
            </a:r>
            <a:r>
              <a:rPr lang="ru-RU" sz="700" dirty="0"/>
              <a:t> </a:t>
            </a:r>
            <a:r>
              <a:rPr lang="ru-RU" sz="300" dirty="0"/>
              <a:t>(а банановая деятельность </a:t>
            </a:r>
            <a:r>
              <a:rPr lang="ru-RU" sz="300" dirty="0" err="1"/>
              <a:t>United</a:t>
            </a:r>
            <a:r>
              <a:rPr lang="ru-RU" sz="300" dirty="0"/>
              <a:t> </a:t>
            </a:r>
            <a:r>
              <a:rPr lang="ru-RU" sz="300" dirty="0" err="1"/>
              <a:t>Fruit</a:t>
            </a:r>
            <a:r>
              <a:rPr lang="ru-RU" sz="300" dirty="0"/>
              <a:t> </a:t>
            </a:r>
            <a:r>
              <a:rPr lang="ru-RU" sz="300" dirty="0" err="1"/>
              <a:t>Company</a:t>
            </a:r>
            <a:r>
              <a:rPr lang="ru-RU" sz="300" dirty="0"/>
              <a:t> расширилась в южной части Тихого океана благодаря подписанию договора Кортеса-</a:t>
            </a:r>
            <a:r>
              <a:rPr lang="ru-RU" sz="300" dirty="0" err="1"/>
              <a:t>Читтендена</a:t>
            </a:r>
            <a:r>
              <a:rPr lang="ru-RU" sz="300" dirty="0"/>
              <a:t>)</a:t>
            </a:r>
            <a:endParaRPr lang="ru-RU" sz="400" dirty="0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6BB8B460-8FAD-4460-88E3-66B00DB3E383}"/>
              </a:ext>
            </a:extLst>
          </p:cNvPr>
          <p:cNvSpPr/>
          <p:nvPr/>
        </p:nvSpPr>
        <p:spPr>
          <a:xfrm>
            <a:off x="6453000" y="1265480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либеральной модели </a:t>
            </a:r>
            <a:r>
              <a:rPr lang="ru-RU" sz="100" dirty="0"/>
              <a:t>(Эта реформа возникает из-за подвергания сомнению либеральную модель, преобладавшую практически с момента обретения страной независимости, что привело к возникновению социально-христианских , социалистических , коммунистических и анархистских политических движений , что привело к переосмыслению экономической, политической и социальной системы страны.)</a:t>
            </a:r>
            <a:endParaRPr lang="ru-RU" sz="400" dirty="0"/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D8117477-A492-4A2E-849A-7381B6FE707B}"/>
              </a:ext>
            </a:extLst>
          </p:cNvPr>
          <p:cNvSpPr/>
          <p:nvPr/>
        </p:nvSpPr>
        <p:spPr>
          <a:xfrm>
            <a:off x="1994852" y="611077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университет Коста-Рики (1940)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41278</TotalTime>
  <Words>244</Words>
  <Application>Microsoft Office PowerPoint</Application>
  <PresentationFormat>Произвольный</PresentationFormat>
  <Paragraphs>39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2314</cp:revision>
  <dcterms:created xsi:type="dcterms:W3CDTF">2018-10-23T08:09:21Z</dcterms:created>
  <dcterms:modified xsi:type="dcterms:W3CDTF">2024-02-01T09:21:12Z</dcterms:modified>
</cp:coreProperties>
</file>