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00" d="100"/>
          <a:sy n="100" d="100"/>
        </p:scale>
        <p:origin x="-10296" y="-651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16.05.2022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16.05.2022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098127" y="12993890"/>
            <a:ext cx="358972" cy="12503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4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400" dirty="0" err="1"/>
              <a:t>Миллфронта</a:t>
            </a:r>
            <a:r>
              <a:rPr lang="ru-RU" sz="4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400" dirty="0" err="1"/>
              <a:t>Мюссерта</a:t>
            </a:r>
            <a:r>
              <a:rPr lang="ru-RU" sz="4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26867</TotalTime>
  <Words>8505</Words>
  <Application>Microsoft Office PowerPoint</Application>
  <PresentationFormat>Произвольный</PresentationFormat>
  <Paragraphs>200</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1610</cp:revision>
  <dcterms:created xsi:type="dcterms:W3CDTF">2018-10-23T08:09:21Z</dcterms:created>
  <dcterms:modified xsi:type="dcterms:W3CDTF">2022-05-16T11:50:50Z</dcterms:modified>
</cp:coreProperties>
</file>