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429" autoAdjust="0"/>
  </p:normalViewPr>
  <p:slideViewPr>
    <p:cSldViewPr snapToGrid="0">
      <p:cViewPr>
        <p:scale>
          <a:sx n="80" d="100"/>
          <a:sy n="80" d="100"/>
        </p:scale>
        <p:origin x="-12432" y="-433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189 фокусов</a:t>
            </a:r>
            <a:endParaRPr lang="en-US" sz="2400" b="1" dirty="0" smtClean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</a:t>
            </a:r>
            <a:r>
              <a:rPr lang="en-US" sz="1400" dirty="0" smtClean="0"/>
              <a:t>  «</a:t>
            </a:r>
            <a:r>
              <a:rPr lang="en-US" sz="1400" dirty="0" err="1" smtClean="0"/>
              <a:t>Dabaing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«</a:t>
            </a:r>
            <a:r>
              <a:rPr lang="ru-RU" sz="1400" dirty="0" err="1" smtClean="0"/>
              <a:t>Akyab</a:t>
            </a:r>
            <a:r>
              <a:rPr lang="ru-RU" sz="1400" dirty="0" smtClean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 </a:t>
            </a:r>
            <a:r>
              <a:rPr lang="en-US" sz="1400" dirty="0" smtClean="0"/>
              <a:t>«</a:t>
            </a:r>
            <a:r>
              <a:rPr lang="en-US" sz="1400" dirty="0" err="1" smtClean="0"/>
              <a:t>Hmawbi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 </a:t>
            </a:r>
            <a:r>
              <a:rPr lang="en-US" sz="1400" dirty="0" smtClean="0"/>
              <a:t>«</a:t>
            </a:r>
            <a:r>
              <a:rPr lang="en-US" sz="1400" dirty="0" err="1" smtClean="0"/>
              <a:t>Mergui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 </a:t>
            </a:r>
            <a:r>
              <a:rPr lang="en-US" sz="1400" dirty="0" smtClean="0"/>
              <a:t>«</a:t>
            </a:r>
            <a:r>
              <a:rPr lang="en-US" sz="1400" dirty="0" err="1" smtClean="0"/>
              <a:t>Meiktila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авиабаза «</a:t>
            </a:r>
            <a:r>
              <a:rPr lang="ru-RU" sz="1400" dirty="0" err="1" smtClean="0"/>
              <a:t>Мингаладон</a:t>
            </a:r>
            <a:r>
              <a:rPr lang="ru-RU" sz="1400" dirty="0" smtClean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Оснастить «</a:t>
            </a:r>
            <a:r>
              <a:rPr lang="ru-RU" sz="1400" dirty="0" err="1" smtClean="0"/>
              <a:t>Мингаладон</a:t>
            </a:r>
            <a:r>
              <a:rPr lang="ru-RU" sz="1400" dirty="0" smtClean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Передать лётную учебную школу «</a:t>
            </a:r>
            <a:r>
              <a:rPr lang="ru-RU" sz="1400" dirty="0" err="1" smtClean="0"/>
              <a:t>Мингаладону</a:t>
            </a:r>
            <a:r>
              <a:rPr lang="ru-RU" sz="1400" dirty="0" smtClean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Штаб  квартира «</a:t>
            </a:r>
            <a:r>
              <a:rPr lang="ru-RU" sz="1400" dirty="0" err="1" smtClean="0"/>
              <a:t>Мингаладона</a:t>
            </a:r>
            <a:r>
              <a:rPr lang="ru-RU" sz="1400" dirty="0" smtClean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союзную военную полицию </a:t>
            </a:r>
            <a:r>
              <a:rPr lang="ru-RU" sz="1200" dirty="0" smtClean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«</a:t>
            </a:r>
            <a:r>
              <a:rPr lang="en-US" sz="1400" dirty="0" smtClean="0"/>
              <a:t>FORCE Z</a:t>
            </a:r>
            <a:r>
              <a:rPr lang="ru-RU" sz="1400" dirty="0" smtClean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Гуркхский</a:t>
            </a:r>
            <a:r>
              <a:rPr lang="ru-RU" sz="1400" dirty="0" smtClean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Бирманский корпус связи</a:t>
            </a:r>
            <a:endParaRPr lang="ru-RU" sz="800" dirty="0" smtClean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/>
              <a:t> Тат»</a:t>
            </a:r>
            <a:endParaRPr lang="ru-RU" sz="1400" dirty="0" smtClean="0"/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«</a:t>
            </a:r>
            <a:r>
              <a:rPr lang="ru-RU" sz="1400" dirty="0" err="1" smtClean="0"/>
              <a:t>Синьега</a:t>
            </a:r>
            <a:r>
              <a:rPr lang="ru-RU" sz="1400" dirty="0" smtClean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об аренде земли</a:t>
            </a:r>
            <a:endParaRPr lang="ru-RU" sz="600" dirty="0" smtClean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земли </a:t>
            </a:r>
            <a:r>
              <a:rPr lang="ru-RU" sz="1400" dirty="0"/>
              <a:t>у </a:t>
            </a:r>
            <a:r>
              <a:rPr lang="ru-RU" sz="1400" dirty="0" smtClean="0"/>
              <a:t>индусов</a:t>
            </a:r>
            <a:endParaRPr lang="ru-RU" sz="700" dirty="0" smtClean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новых профсоюзов</a:t>
            </a:r>
            <a:endParaRPr lang="ru-RU" sz="700" dirty="0" smtClean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нефтепромыслов</a:t>
            </a:r>
            <a:endParaRPr lang="ru-RU" sz="700" dirty="0" smtClean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/>
              <a:t>местных бизнесменов и помещиков</a:t>
            </a:r>
          </a:p>
          <a:p>
            <a:pPr algn="ctr"/>
            <a:endParaRPr lang="ru-RU" sz="1400" dirty="0" smtClean="0"/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  <a:endParaRPr lang="ru-RU" sz="1400" dirty="0" smtClean="0"/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Последний Голодный марш(Попытка </a:t>
            </a:r>
            <a:r>
              <a:rPr lang="ru-RU" sz="1400" dirty="0"/>
              <a:t>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</a:t>
            </a:r>
            <a:r>
              <a:rPr lang="ru-RU" sz="1400" dirty="0" smtClean="0"/>
              <a:t>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восстание </a:t>
            </a:r>
            <a:r>
              <a:rPr lang="ru-RU" sz="1400" dirty="0" err="1" smtClean="0"/>
              <a:t>галонов</a:t>
            </a:r>
            <a:endParaRPr lang="ru-RU" sz="1400" dirty="0" smtClean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ВМФ Бирмы(флот </a:t>
            </a:r>
            <a:r>
              <a:rPr lang="ru-RU" sz="1400" dirty="0" err="1" smtClean="0"/>
              <a:t>бирмы</a:t>
            </a:r>
            <a:r>
              <a:rPr lang="ru-RU" sz="1400" dirty="0" smtClean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добычу вольфрама в </a:t>
            </a:r>
            <a:r>
              <a:rPr lang="ru-RU" sz="1400" dirty="0" err="1" smtClean="0"/>
              <a:t>Каренни</a:t>
            </a:r>
            <a:r>
              <a:rPr lang="ru-RU" sz="1400" dirty="0" smtClean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дорога </a:t>
            </a:r>
            <a:r>
              <a:rPr lang="ru-RU" sz="1400" dirty="0" err="1" smtClean="0"/>
              <a:t>Юньнань</a:t>
            </a:r>
            <a:r>
              <a:rPr lang="ru-RU" sz="1400" dirty="0" smtClean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Янгона</a:t>
            </a:r>
            <a:r>
              <a:rPr lang="ru-RU" sz="1400" dirty="0" smtClean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Комбинированная программа по машиностроению и </a:t>
            </a:r>
            <a:r>
              <a:rPr lang="ru-RU" sz="1400" dirty="0"/>
              <a:t>э</a:t>
            </a:r>
            <a:r>
              <a:rPr lang="ru-RU" sz="1400" dirty="0" smtClean="0"/>
              <a:t>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Проект </a:t>
            </a:r>
            <a:r>
              <a:rPr lang="ru-RU" sz="1400" dirty="0" err="1" smtClean="0"/>
              <a:t>Синмала</a:t>
            </a:r>
            <a:r>
              <a:rPr lang="ru-RU" sz="1400" dirty="0" smtClean="0"/>
              <a:t> </a:t>
            </a:r>
            <a:r>
              <a:rPr lang="ru-RU" sz="300" dirty="0" smtClean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 smtClean="0"/>
              <a:t>Дорманом</a:t>
            </a:r>
            <a:r>
              <a:rPr lang="ru-RU" sz="300" dirty="0" smtClean="0"/>
              <a:t> Смитом из </a:t>
            </a:r>
            <a:r>
              <a:rPr lang="ru-RU" sz="300" dirty="0" err="1" smtClean="0"/>
              <a:t>Сималы</a:t>
            </a:r>
            <a:r>
              <a:rPr lang="ru-RU" sz="300" dirty="0" smtClean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 smtClean="0"/>
              <a:t>Кингве</a:t>
            </a:r>
            <a:r>
              <a:rPr lang="ru-RU" sz="300" dirty="0" smtClean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 smtClean="0"/>
              <a:t>и подготовил</a:t>
            </a:r>
            <a:r>
              <a:rPr lang="ru-RU" sz="300" dirty="0" smtClean="0"/>
              <a:t> доклад о реконструкции системы </a:t>
            </a:r>
            <a:r>
              <a:rPr lang="ru-RU" sz="300" i="1" dirty="0" smtClean="0"/>
              <a:t>образования Бирмы в 1942 г.</a:t>
            </a:r>
            <a:r>
              <a:rPr lang="ru-RU" sz="300" dirty="0" smtClean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 smtClean="0"/>
              <a:t>Аунг</a:t>
            </a:r>
            <a:r>
              <a:rPr lang="ru-RU" sz="300" dirty="0" smtClean="0"/>
              <a:t> </a:t>
            </a:r>
            <a:r>
              <a:rPr lang="ru-RU" sz="300" dirty="0" err="1" smtClean="0"/>
              <a:t>Кьяу</a:t>
            </a:r>
            <a:r>
              <a:rPr lang="ru-RU" sz="300" dirty="0" smtClean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 smtClean="0"/>
              <a:t>Синмалинским</a:t>
            </a:r>
            <a:r>
              <a:rPr lang="ru-RU" sz="300" dirty="0" smtClean="0"/>
              <a:t> учебным планом.)</a:t>
            </a:r>
            <a:endParaRPr lang="ru-RU" sz="1400" dirty="0" smtClean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Chit </a:t>
            </a:r>
            <a:r>
              <a:rPr lang="en-US" sz="1600" dirty="0" err="1" smtClean="0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Выкупить долги </a:t>
            </a:r>
            <a:r>
              <a:rPr lang="ru-RU" sz="1400" smtClean="0"/>
              <a:t>у ростовщиков</a:t>
            </a:r>
            <a:endParaRPr lang="ru-RU" sz="1400" dirty="0" smtClean="0"/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Aung</a:t>
            </a:r>
            <a:r>
              <a:rPr lang="en-US" sz="1600" dirty="0" smtClean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Книжный клуб «Красный Дракон»</a:t>
            </a:r>
            <a:endParaRPr lang="ru-RU" sz="700" dirty="0" smtClean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Всеобщая национализация (иностранцы покидают Бирму (около 100к))</a:t>
            </a:r>
            <a:endParaRPr lang="ru-RU" sz="700" dirty="0" smtClean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защите браков бирманских женщин</a:t>
            </a:r>
            <a:endParaRPr lang="ru-RU" sz="700" dirty="0" smtClean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буддистами Индии (если в Индии </a:t>
            </a:r>
            <a:r>
              <a:rPr lang="ru-RU" sz="1400" dirty="0" err="1" smtClean="0"/>
              <a:t>необуддисты</a:t>
            </a:r>
            <a:r>
              <a:rPr lang="ru-RU" sz="1400" dirty="0" smtClean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«Азиатскую сферу </a:t>
            </a:r>
            <a:r>
              <a:rPr lang="ru-RU" sz="1400" dirty="0" err="1" smtClean="0"/>
              <a:t>сопроцветания</a:t>
            </a:r>
            <a:r>
              <a:rPr lang="ru-RU" sz="1400" dirty="0" smtClean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</a:t>
            </a:r>
            <a:r>
              <a:rPr lang="ru-RU" sz="1400" dirty="0" err="1" smtClean="0"/>
              <a:t>Сиккима</a:t>
            </a:r>
            <a:endParaRPr lang="ru-RU" sz="1400" dirty="0" smtClean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Укрепиться в Океании (война с Голландской </a:t>
            </a:r>
            <a:r>
              <a:rPr lang="ru-RU" sz="1400" dirty="0" err="1" smtClean="0"/>
              <a:t>Ост-Индией</a:t>
            </a:r>
            <a:r>
              <a:rPr lang="ru-RU" sz="1400" dirty="0" smtClean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«Буддистское перемирие»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План </a:t>
            </a:r>
            <a:r>
              <a:rPr lang="ru-RU" sz="1400" dirty="0" err="1" smtClean="0"/>
              <a:t>Пиидавты</a:t>
            </a:r>
            <a:endParaRPr lang="ru-RU" sz="1400" dirty="0" smtClean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 smtClean="0"/>
              <a:t>Государство всеобщего благосостояния</a:t>
            </a:r>
            <a:endParaRPr lang="ru-RU" sz="1400" dirty="0"/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военный режим </a:t>
            </a:r>
            <a:r>
              <a:rPr lang="ru-RU" sz="400" dirty="0" smtClean="0"/>
              <a:t>(</a:t>
            </a:r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южные клики Китая</a:t>
            </a:r>
            <a:endParaRPr lang="ru-RU" sz="700" dirty="0" smtClean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Сиам</a:t>
            </a:r>
            <a:endParaRPr lang="ru-RU" sz="700" dirty="0" smtClean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Индию</a:t>
            </a:r>
            <a:endParaRPr lang="ru-RU" sz="700" dirty="0" smtClean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Kyaw</a:t>
            </a:r>
            <a:r>
              <a:rPr lang="en-US" sz="1600" dirty="0" smtClean="0"/>
              <a:t> </a:t>
            </a:r>
            <a:r>
              <a:rPr lang="en-US" sz="1600" dirty="0" err="1" smtClean="0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Постепенное </a:t>
            </a:r>
            <a:r>
              <a:rPr lang="ru-RU" sz="1400" dirty="0" err="1" smtClean="0"/>
              <a:t>импортозамещение</a:t>
            </a:r>
            <a:endParaRPr lang="ru-RU" sz="1400" dirty="0" smtClean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35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Манифест </a:t>
            </a:r>
            <a:r>
              <a:rPr lang="ru-RU" sz="1400" dirty="0" err="1"/>
              <a:t>И</a:t>
            </a:r>
            <a:r>
              <a:rPr lang="ru-RU" sz="1400" dirty="0" err="1" smtClean="0"/>
              <a:t>нсейна</a:t>
            </a:r>
            <a:r>
              <a:rPr lang="ru-RU" sz="1400" dirty="0" smtClean="0"/>
              <a:t> </a:t>
            </a:r>
            <a:r>
              <a:rPr lang="ru-RU" sz="600" dirty="0" smtClean="0"/>
              <a:t>(</a:t>
            </a:r>
            <a:r>
              <a:rPr lang="ru-RU" sz="600" dirty="0"/>
              <a:t>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</a:t>
            </a:r>
            <a:r>
              <a:rPr lang="ru-RU" sz="600" dirty="0" smtClean="0"/>
              <a:t>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Повернуть на линию Народного фронта</a:t>
            </a:r>
            <a:endParaRPr lang="ru-RU" sz="9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культиваторов </a:t>
            </a:r>
            <a:r>
              <a:rPr lang="ru-RU" sz="1400" dirty="0"/>
              <a:t>Красного </a:t>
            </a:r>
            <a:r>
              <a:rPr lang="ru-RU" sz="1400" dirty="0" smtClean="0"/>
              <a:t>Флага</a:t>
            </a:r>
            <a:endParaRPr lang="ru-RU" sz="600" dirty="0" smtClean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Поднять Белый Флаг</a:t>
            </a:r>
            <a:endParaRPr lang="ru-RU" sz="1400" dirty="0"/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Поднять Красный Флаг</a:t>
            </a:r>
            <a:endParaRPr lang="ru-RU" sz="14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 smtClean="0"/>
              <a:t>Thakin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Культурная революция (избавление от большей части оппозиции)</a:t>
            </a:r>
            <a:endParaRPr lang="ru-RU" sz="600" dirty="0" smtClean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Aung</a:t>
            </a:r>
            <a:r>
              <a:rPr lang="en-US" sz="1600" dirty="0" smtClean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Закрепить </a:t>
            </a:r>
            <a:r>
              <a:rPr lang="ru-RU" sz="1400" dirty="0" err="1" smtClean="0"/>
              <a:t>Пангалонское</a:t>
            </a:r>
            <a:r>
              <a:rPr lang="ru-RU" sz="1400" dirty="0" smtClean="0"/>
              <a:t> соглашение</a:t>
            </a:r>
            <a:endParaRPr lang="ru-RU" sz="1400" dirty="0"/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подготовка генералитета</a:t>
            </a:r>
            <a:endParaRPr lang="ru-RU" sz="1400" dirty="0"/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Спровоцировать </a:t>
            </a:r>
            <a:r>
              <a:rPr lang="ru-RU" sz="1400" dirty="0" err="1" smtClean="0"/>
              <a:t>Каренских</a:t>
            </a:r>
            <a:r>
              <a:rPr lang="ru-RU" sz="1400" dirty="0" smtClean="0"/>
              <a:t> националистов</a:t>
            </a:r>
            <a:endParaRPr lang="ru-RU" sz="1400" dirty="0"/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Экстренные вложения в военную промышленность</a:t>
            </a:r>
            <a:endParaRPr lang="ru-RU" sz="1400" dirty="0"/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Раздавить сепаратистов</a:t>
            </a:r>
            <a:endParaRPr lang="ru-RU" sz="1400" dirty="0"/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Аграрная реформа</a:t>
            </a:r>
            <a:endParaRPr lang="ru-RU" sz="1400" dirty="0"/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культ личности</a:t>
            </a:r>
            <a:endParaRPr lang="ru-RU" sz="1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малых народов</a:t>
            </a:r>
            <a:endParaRPr lang="ru-RU" sz="1400" dirty="0"/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поддержки у Коммунистического Китая</a:t>
            </a:r>
            <a:endParaRPr lang="ru-RU" sz="1400" dirty="0"/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СССР</a:t>
            </a:r>
            <a:endParaRPr lang="ru-RU" sz="1400" dirty="0"/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туземные княжества Индии</a:t>
            </a:r>
            <a:endParaRPr lang="ru-RU" sz="700" dirty="0" smtClean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Индокитай</a:t>
            </a:r>
            <a:endParaRPr lang="ru-RU" sz="700" dirty="0" smtClean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</a:t>
            </a:r>
            <a:r>
              <a:rPr lang="ru-RU" sz="1400" dirty="0" smtClean="0"/>
              <a:t>правительство</a:t>
            </a:r>
            <a:endParaRPr lang="ru-RU" sz="1400" dirty="0"/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2203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Союз </a:t>
            </a:r>
            <a:r>
              <a:rPr lang="ru-RU" sz="1400" dirty="0"/>
              <a:t>Пяти </a:t>
            </a:r>
            <a:r>
              <a:rPr lang="ru-RU" sz="1400" dirty="0" smtClean="0"/>
              <a:t>Цветков</a:t>
            </a:r>
            <a:endParaRPr lang="ru-RU" sz="1400" dirty="0"/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66263" y="8358709"/>
            <a:ext cx="646005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160428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 smtClean="0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300393"/>
            <a:ext cx="4052" cy="64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stCxn id="536" idx="2"/>
            <a:endCxn id="538" idx="0"/>
          </p:cNvCxnSpPr>
          <p:nvPr/>
        </p:nvCxnSpPr>
        <p:spPr>
          <a:xfrm rot="5400000">
            <a:off x="47672268" y="10051651"/>
            <a:ext cx="583143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20579" y="7547063"/>
            <a:ext cx="2331181" cy="2464436"/>
          </a:xfrm>
          <a:prstGeom prst="bentConnector3">
            <a:avLst>
              <a:gd name="adj1" fmla="val 1311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Отменить упразднение трона Бирмы</a:t>
            </a:r>
            <a:endParaRPr lang="ru-RU" sz="1400" dirty="0"/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6544" y="10046959"/>
            <a:ext cx="569495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01422" y="10077401"/>
            <a:ext cx="569495" cy="246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Ba </a:t>
            </a:r>
            <a:r>
              <a:rPr lang="en-US" sz="1600" dirty="0" err="1" smtClean="0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дуалистическую монархию</a:t>
            </a:r>
            <a:endParaRPr lang="ru-RU" sz="1400" dirty="0"/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24872"/>
            <a:ext cx="8050" cy="2039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индийских ростовщиков</a:t>
            </a:r>
            <a:endParaRPr lang="ru-RU" sz="1400" dirty="0"/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империю! (решение на формирование империю </a:t>
            </a:r>
            <a:r>
              <a:rPr lang="ru-RU" sz="1400" dirty="0" err="1" smtClean="0"/>
              <a:t>Таунгу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Сиам</a:t>
            </a:r>
            <a:endParaRPr lang="ru-RU" sz="1400" dirty="0"/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</a:t>
            </a:r>
            <a:r>
              <a:rPr lang="ru-RU" sz="1400" dirty="0"/>
              <a:t>з</a:t>
            </a:r>
            <a:r>
              <a:rPr lang="ru-RU" sz="1400" dirty="0" smtClean="0"/>
              <a:t>ападный </a:t>
            </a:r>
            <a:r>
              <a:rPr lang="ru-RU" sz="1400" dirty="0"/>
              <a:t>И</a:t>
            </a:r>
            <a:r>
              <a:rPr lang="ru-RU" sz="1400" dirty="0" smtClean="0"/>
              <a:t>ндокитай</a:t>
            </a:r>
            <a:endParaRPr lang="ru-RU" sz="1400" dirty="0"/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</a:t>
            </a:r>
            <a:r>
              <a:rPr lang="ru-RU" sz="1400" dirty="0" err="1" smtClean="0"/>
              <a:t>Минипур</a:t>
            </a:r>
            <a:r>
              <a:rPr lang="ru-RU" sz="1400" dirty="0" smtClean="0"/>
              <a:t> (провинция Индии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</a:t>
            </a:r>
            <a:r>
              <a:rPr lang="ru-RU" sz="1400" dirty="0" err="1" smtClean="0"/>
              <a:t>Кошанпай</a:t>
            </a:r>
            <a:r>
              <a:rPr lang="ru-RU" sz="1400" dirty="0" smtClean="0"/>
              <a:t> (юг </a:t>
            </a:r>
            <a:r>
              <a:rPr lang="ru-RU" sz="1400" dirty="0" err="1" smtClean="0"/>
              <a:t>Юньаня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</a:t>
            </a:r>
            <a:r>
              <a:rPr lang="en-US" sz="1600" dirty="0" err="1" smtClean="0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Ассоциации </a:t>
            </a:r>
            <a:r>
              <a:rPr lang="ru-RU" sz="1400" dirty="0"/>
              <a:t>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  <a:endParaRPr lang="ru-RU" sz="1400" dirty="0" smtClean="0"/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создание союзов </a:t>
            </a:r>
            <a:r>
              <a:rPr lang="ru-RU" sz="1400" dirty="0" err="1" smtClean="0"/>
              <a:t>Сангхи</a:t>
            </a:r>
            <a:endParaRPr lang="ru-RU" sz="1400" dirty="0" smtClean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stCxn id="502" idx="2"/>
            <a:endCxn id="520" idx="0"/>
          </p:cNvCxnSpPr>
          <p:nvPr/>
        </p:nvCxnSpPr>
        <p:spPr>
          <a:xfrm rot="16200000" flipH="1">
            <a:off x="46895243" y="5891056"/>
            <a:ext cx="2139567" cy="2519106"/>
          </a:xfrm>
          <a:prstGeom prst="bentConnector3">
            <a:avLst>
              <a:gd name="adj1" fmla="val 110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Речь перед монастырём (у </a:t>
            </a:r>
            <a:r>
              <a:rPr lang="ru-RU" sz="1400" dirty="0" err="1" smtClean="0"/>
              <a:t>оттама</a:t>
            </a:r>
            <a:r>
              <a:rPr lang="ru-RU" sz="1400" dirty="0" smtClean="0"/>
              <a:t> будет иметь </a:t>
            </a:r>
            <a:r>
              <a:rPr lang="ru-RU" sz="1400" dirty="0" err="1" smtClean="0"/>
              <a:t>трейт</a:t>
            </a:r>
            <a:r>
              <a:rPr lang="ru-RU" sz="1400" dirty="0" smtClean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газеты «</a:t>
            </a:r>
            <a:r>
              <a:rPr lang="ru-RU" sz="1400" dirty="0" err="1" smtClean="0"/>
              <a:t>Сурия</a:t>
            </a:r>
            <a:r>
              <a:rPr lang="ru-RU" sz="1400" dirty="0" smtClean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</a:t>
            </a:r>
            <a:r>
              <a:rPr lang="ru-RU" sz="1400" dirty="0" smtClean="0"/>
              <a:t>Бирма-Япония</a:t>
            </a:r>
            <a:endParaRPr lang="ru-RU" sz="500" dirty="0" smtClean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малые нации (</a:t>
            </a:r>
            <a:r>
              <a:rPr lang="ru-RU" sz="1400" dirty="0" err="1" smtClean="0"/>
              <a:t>коризация</a:t>
            </a:r>
            <a:r>
              <a:rPr lang="ru-RU" sz="1400" dirty="0" smtClean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автономию штатов</a:t>
            </a:r>
            <a:endParaRPr lang="ru-RU" sz="1400" dirty="0"/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войну империалистам!</a:t>
            </a:r>
            <a:endParaRPr lang="ru-RU" sz="1400" dirty="0"/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40588</TotalTime>
  <Words>940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1853</cp:revision>
  <dcterms:created xsi:type="dcterms:W3CDTF">2018-10-23T08:09:21Z</dcterms:created>
  <dcterms:modified xsi:type="dcterms:W3CDTF">2021-03-17T06:14:02Z</dcterms:modified>
</cp:coreProperties>
</file>