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429" autoAdjust="0"/>
  </p:normalViewPr>
  <p:slideViewPr>
    <p:cSldViewPr snapToGrid="0">
      <p:cViewPr>
        <p:scale>
          <a:sx n="100" d="100"/>
          <a:sy n="100" d="100"/>
        </p:scale>
        <p:origin x="-84" y="37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03.02.2021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0" y="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Около 20% </a:t>
            </a:r>
            <a:r>
              <a:rPr lang="ru-RU" sz="1400" dirty="0" err="1"/>
              <a:t>каренов</a:t>
            </a:r>
            <a:r>
              <a:rPr lang="ru-RU" sz="1400" dirty="0"/>
              <a:t> - христиане, а 75% - буддисты. В девятнадцатом веке некоторые горные племена </a:t>
            </a:r>
            <a:r>
              <a:rPr lang="ru-RU" sz="1400" dirty="0" err="1"/>
              <a:t>каренов</a:t>
            </a:r>
            <a:r>
              <a:rPr lang="ru-RU" sz="1400" dirty="0"/>
              <a:t> были обращены в христианство американскими миссионерами.</a:t>
            </a:r>
            <a:endParaRPr lang="ru-RU" sz="1400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4149840" y="668236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</a:t>
            </a:r>
            <a:r>
              <a:rPr lang="ru-RU" sz="1400" dirty="0" err="1"/>
              <a:t>Кавтулей</a:t>
            </a:r>
            <a:r>
              <a:rPr lang="ru-RU" sz="1400" dirty="0"/>
              <a:t> (необходимо захватить оба штата)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103061" y="21390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Национальная освободительная армия Карена</a:t>
            </a:r>
            <a:endParaRPr lang="ru-RU" sz="14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4156382" y="81968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Четыре </a:t>
            </a:r>
            <a:r>
              <a:rPr lang="ru-RU" sz="1400" dirty="0" smtClean="0"/>
              <a:t>принципа</a:t>
            </a:r>
            <a:endParaRPr lang="ru-RU" sz="8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568081" y="819681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Защита </a:t>
            </a:r>
            <a:r>
              <a:rPr lang="ru-RU" sz="1400" dirty="0" err="1" smtClean="0"/>
              <a:t>к</a:t>
            </a:r>
            <a:r>
              <a:rPr lang="ru-RU" sz="1400" dirty="0" err="1" smtClean="0"/>
              <a:t>аренских</a:t>
            </a:r>
            <a:r>
              <a:rPr lang="ru-RU" sz="1400" dirty="0" smtClean="0"/>
              <a:t> </a:t>
            </a:r>
            <a:r>
              <a:rPr lang="ru-RU" sz="1400" dirty="0" smtClean="0"/>
              <a:t>общин и интересов</a:t>
            </a:r>
          </a:p>
        </p:txBody>
      </p:sp>
      <p:sp>
        <p:nvSpPr>
          <p:cNvPr id="27" name="Прямоугольник 26"/>
          <p:cNvSpPr/>
          <p:nvPr/>
        </p:nvSpPr>
        <p:spPr>
          <a:xfrm rot="16200000">
            <a:off x="3341709" y="2481291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Saw Ba U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14109935" y="147987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Каренский</a:t>
            </a:r>
            <a:r>
              <a:rPr lang="ru-RU" sz="1400" dirty="0" smtClean="0"/>
              <a:t> рис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6744683" y="819934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Утренняя Звезда </a:t>
            </a:r>
            <a:r>
              <a:rPr lang="ru-RU" sz="800" dirty="0"/>
              <a:t>(В 1842 году Баптистская миссия начала публикацию в </a:t>
            </a:r>
            <a:r>
              <a:rPr lang="ru-RU" sz="800" dirty="0" err="1"/>
              <a:t>Sgaw</a:t>
            </a:r>
            <a:r>
              <a:rPr lang="ru-RU" sz="800" dirty="0"/>
              <a:t> </a:t>
            </a:r>
            <a:r>
              <a:rPr lang="ru-RU" sz="800" dirty="0" err="1"/>
              <a:t>Karen</a:t>
            </a:r>
            <a:r>
              <a:rPr lang="ru-RU" sz="800" dirty="0"/>
              <a:t> ежемесячного журнала под названием «Утренняя звезда» (</a:t>
            </a:r>
            <a:r>
              <a:rPr lang="ru-RU" sz="800" dirty="0" err="1"/>
              <a:t>Hsa</a:t>
            </a:r>
            <a:r>
              <a:rPr lang="ru-RU" sz="800" dirty="0"/>
              <a:t> </a:t>
            </a:r>
            <a:r>
              <a:rPr lang="ru-RU" sz="800" dirty="0" err="1"/>
              <a:t>Tu</a:t>
            </a:r>
            <a:r>
              <a:rPr lang="ru-RU" sz="800" dirty="0"/>
              <a:t> </a:t>
            </a:r>
            <a:r>
              <a:rPr lang="ru-RU" sz="800" dirty="0" err="1"/>
              <a:t>Gaw</a:t>
            </a:r>
            <a:r>
              <a:rPr lang="ru-RU" sz="800" dirty="0"/>
              <a:t>), который продолжался вплоть до прихода к власти генерала Не Вина в 1962 </a:t>
            </a:r>
            <a:r>
              <a:rPr lang="ru-RU" sz="800" dirty="0" smtClean="0"/>
              <a:t>году)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568081" y="51679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за помощью к Британии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2823750" y="36534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Каренская</a:t>
            </a:r>
            <a:r>
              <a:rPr lang="ru-RU" sz="1400" dirty="0" smtClean="0"/>
              <a:t> Национальная Ассоциация</a:t>
            </a:r>
            <a:endParaRPr lang="ru-RU" sz="5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5424075" y="36534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Буддистская национальная ассоциация </a:t>
            </a:r>
            <a:r>
              <a:rPr lang="ru-RU" sz="1400" dirty="0" err="1"/>
              <a:t>каренов</a:t>
            </a:r>
            <a:r>
              <a:rPr lang="ru-RU" sz="1400" dirty="0"/>
              <a:t> (</a:t>
            </a:r>
            <a:r>
              <a:rPr lang="ru-RU" sz="1400" dirty="0" smtClean="0"/>
              <a:t>BKNA - </a:t>
            </a:r>
            <a:r>
              <a:rPr lang="ru-RU" sz="1400" dirty="0"/>
              <a:t>было создано только в 1939 </a:t>
            </a:r>
            <a:r>
              <a:rPr lang="ru-RU" sz="1400" dirty="0" smtClean="0"/>
              <a:t>году)</a:t>
            </a:r>
          </a:p>
        </p:txBody>
      </p:sp>
      <p:cxnSp>
        <p:nvCxnSpPr>
          <p:cNvPr id="35" name="Прямая соединительная линия 34"/>
          <p:cNvCxnSpPr>
            <a:stCxn id="33" idx="3"/>
            <a:endCxn id="34" idx="1"/>
          </p:cNvCxnSpPr>
          <p:nvPr/>
        </p:nvCxnSpPr>
        <p:spPr>
          <a:xfrm>
            <a:off x="4939668" y="4193455"/>
            <a:ext cx="4844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744683" y="51679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Мирные переговоры с Бирманцами</a:t>
            </a:r>
          </a:p>
        </p:txBody>
      </p:sp>
      <p:cxnSp>
        <p:nvCxnSpPr>
          <p:cNvPr id="37" name="Соединительная линия уступом 36"/>
          <p:cNvCxnSpPr>
            <a:stCxn id="24" idx="2"/>
            <a:endCxn id="33" idx="0"/>
          </p:cNvCxnSpPr>
          <p:nvPr/>
        </p:nvCxnSpPr>
        <p:spPr>
          <a:xfrm rot="5400000">
            <a:off x="4304139" y="2796573"/>
            <a:ext cx="434453" cy="1279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stCxn id="24" idx="2"/>
            <a:endCxn id="34" idx="0"/>
          </p:cNvCxnSpPr>
          <p:nvPr/>
        </p:nvCxnSpPr>
        <p:spPr>
          <a:xfrm rot="16200000" flipH="1">
            <a:off x="5604301" y="2775721"/>
            <a:ext cx="434453" cy="1321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36" idx="2"/>
            <a:endCxn id="23" idx="0"/>
          </p:cNvCxnSpPr>
          <p:nvPr/>
        </p:nvCxnSpPr>
        <p:spPr>
          <a:xfrm rot="5400000">
            <a:off x="6287994" y="5167713"/>
            <a:ext cx="434454" cy="25948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32" idx="2"/>
            <a:endCxn id="23" idx="0"/>
          </p:cNvCxnSpPr>
          <p:nvPr/>
        </p:nvCxnSpPr>
        <p:spPr>
          <a:xfrm rot="16200000" flipH="1">
            <a:off x="3699692" y="5174254"/>
            <a:ext cx="434454" cy="25817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23" idx="2"/>
            <a:endCxn id="26" idx="0"/>
          </p:cNvCxnSpPr>
          <p:nvPr/>
        </p:nvCxnSpPr>
        <p:spPr>
          <a:xfrm rot="5400000">
            <a:off x="3699695" y="6688707"/>
            <a:ext cx="434451" cy="25817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23" idx="2"/>
            <a:endCxn id="31" idx="0"/>
          </p:cNvCxnSpPr>
          <p:nvPr/>
        </p:nvCxnSpPr>
        <p:spPr>
          <a:xfrm rot="16200000" flipH="1">
            <a:off x="6286726" y="6683433"/>
            <a:ext cx="436988" cy="2594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3" idx="2"/>
            <a:endCxn id="25" idx="0"/>
          </p:cNvCxnSpPr>
          <p:nvPr/>
        </p:nvCxnSpPr>
        <p:spPr>
          <a:xfrm>
            <a:off x="5207799" y="7762361"/>
            <a:ext cx="6542" cy="434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8024400" y="36534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Агитация </a:t>
            </a:r>
            <a:r>
              <a:rPr lang="ru-RU" sz="1400" dirty="0" err="1" smtClean="0"/>
              <a:t>Каренцев</a:t>
            </a:r>
            <a:endParaRPr lang="ru-RU" sz="1400" dirty="0" smtClean="0"/>
          </a:p>
        </p:txBody>
      </p:sp>
      <p:cxnSp>
        <p:nvCxnSpPr>
          <p:cNvPr id="65" name="Соединительная линия уступом 64"/>
          <p:cNvCxnSpPr>
            <a:stCxn id="24" idx="2"/>
            <a:endCxn id="64" idx="0"/>
          </p:cNvCxnSpPr>
          <p:nvPr/>
        </p:nvCxnSpPr>
        <p:spPr>
          <a:xfrm rot="16200000" flipH="1">
            <a:off x="6904463" y="1475558"/>
            <a:ext cx="434453" cy="392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223425" y="365345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Karen</a:t>
            </a:r>
            <a:r>
              <a:rPr lang="ru-RU" sz="1400" dirty="0"/>
              <a:t> </a:t>
            </a:r>
            <a:r>
              <a:rPr lang="ru-RU" sz="1400" dirty="0" err="1"/>
              <a:t>Peace</a:t>
            </a:r>
            <a:r>
              <a:rPr lang="ru-RU" sz="1400" dirty="0"/>
              <a:t> </a:t>
            </a:r>
            <a:r>
              <a:rPr lang="ru-RU" sz="1400" dirty="0" err="1" smtClean="0"/>
              <a:t>Guerillas</a:t>
            </a:r>
            <a:endParaRPr lang="ru-RU" sz="1050" dirty="0"/>
          </a:p>
        </p:txBody>
      </p:sp>
      <p:cxnSp>
        <p:nvCxnSpPr>
          <p:cNvPr id="69" name="Соединительная линия уступом 68"/>
          <p:cNvCxnSpPr>
            <a:stCxn id="24" idx="2"/>
            <a:endCxn id="68" idx="0"/>
          </p:cNvCxnSpPr>
          <p:nvPr/>
        </p:nvCxnSpPr>
        <p:spPr>
          <a:xfrm rot="5400000">
            <a:off x="3003976" y="1496410"/>
            <a:ext cx="434452" cy="3879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14109935" y="299433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Каренистан</a:t>
            </a:r>
            <a:r>
              <a:rPr lang="ru-RU" sz="1400" dirty="0"/>
              <a:t> </a:t>
            </a:r>
            <a:r>
              <a:rPr lang="ru-RU" sz="1050" dirty="0"/>
              <a:t>(Сидней Лу-Ни предложил представителю британской армии создать новое государство под названием «</a:t>
            </a:r>
            <a:r>
              <a:rPr lang="ru-RU" sz="1050" dirty="0" err="1"/>
              <a:t>Каренистан</a:t>
            </a:r>
            <a:r>
              <a:rPr lang="ru-RU" sz="1050" dirty="0" smtClean="0"/>
              <a:t>»)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4109935" y="429155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Соединённые пограничные </a:t>
            </a:r>
            <a:r>
              <a:rPr lang="ru-RU" sz="1400" dirty="0" err="1" smtClean="0"/>
              <a:t>Каренские</a:t>
            </a:r>
            <a:r>
              <a:rPr lang="ru-RU" sz="1400" dirty="0" smtClean="0"/>
              <a:t> Штаты </a:t>
            </a:r>
            <a:r>
              <a:rPr lang="ru-RU" sz="1050" dirty="0"/>
              <a:t>(В сентябре 1945 года группа Карен разработала мемориал с требованием создания Соединенных Пограничных </a:t>
            </a:r>
            <a:r>
              <a:rPr lang="ru-RU" sz="1050" dirty="0" err="1"/>
              <a:t>Каренских</a:t>
            </a:r>
            <a:r>
              <a:rPr lang="ru-RU" sz="1050" dirty="0"/>
              <a:t> Штатов)</a:t>
            </a:r>
            <a:endParaRPr lang="ru-RU" sz="1050" dirty="0" smtClean="0"/>
          </a:p>
        </p:txBody>
      </p:sp>
      <p:sp>
        <p:nvSpPr>
          <p:cNvPr id="80" name="Прямоугольник 79"/>
          <p:cNvSpPr/>
          <p:nvPr/>
        </p:nvSpPr>
        <p:spPr>
          <a:xfrm>
            <a:off x="4153883" y="51653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Бороться за господство над всей Мьянмой</a:t>
            </a:r>
          </a:p>
        </p:txBody>
      </p:sp>
      <p:cxnSp>
        <p:nvCxnSpPr>
          <p:cNvPr id="81" name="Соединительная линия уступом 80"/>
          <p:cNvCxnSpPr>
            <a:stCxn id="33" idx="2"/>
            <a:endCxn id="32" idx="0"/>
          </p:cNvCxnSpPr>
          <p:nvPr/>
        </p:nvCxnSpPr>
        <p:spPr>
          <a:xfrm rot="5400000">
            <a:off x="3036649" y="4322847"/>
            <a:ext cx="434452" cy="12556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ная линия уступом 88"/>
          <p:cNvCxnSpPr>
            <a:stCxn id="33" idx="2"/>
            <a:endCxn id="80" idx="0"/>
          </p:cNvCxnSpPr>
          <p:nvPr/>
        </p:nvCxnSpPr>
        <p:spPr>
          <a:xfrm rot="16200000" flipH="1">
            <a:off x="4330818" y="4284345"/>
            <a:ext cx="431914" cy="13301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34" idx="2"/>
            <a:endCxn id="80" idx="0"/>
          </p:cNvCxnSpPr>
          <p:nvPr/>
        </p:nvCxnSpPr>
        <p:spPr>
          <a:xfrm rot="5400000">
            <a:off x="5630981" y="4314316"/>
            <a:ext cx="431914" cy="12701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34" idx="2"/>
            <a:endCxn id="36" idx="0"/>
          </p:cNvCxnSpPr>
          <p:nvPr/>
        </p:nvCxnSpPr>
        <p:spPr>
          <a:xfrm rot="16200000" flipH="1">
            <a:off x="6925112" y="4290377"/>
            <a:ext cx="434452" cy="13206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23425" y="668235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Ведение войны в джунглях</a:t>
            </a:r>
            <a:endParaRPr lang="ru-RU" sz="1400" dirty="0"/>
          </a:p>
        </p:txBody>
      </p:sp>
      <p:cxnSp>
        <p:nvCxnSpPr>
          <p:cNvPr id="99" name="Прямая со стрелкой 98"/>
          <p:cNvCxnSpPr>
            <a:stCxn id="68" idx="2"/>
            <a:endCxn id="98" idx="0"/>
          </p:cNvCxnSpPr>
          <p:nvPr/>
        </p:nvCxnSpPr>
        <p:spPr>
          <a:xfrm>
            <a:off x="1281384" y="4733454"/>
            <a:ext cx="0" cy="19489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80" idx="2"/>
            <a:endCxn id="23" idx="0"/>
          </p:cNvCxnSpPr>
          <p:nvPr/>
        </p:nvCxnSpPr>
        <p:spPr>
          <a:xfrm flipH="1">
            <a:off x="5207799" y="6245369"/>
            <a:ext cx="4043" cy="4369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0433495" y="66772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Отряды </a:t>
            </a:r>
            <a:r>
              <a:rPr lang="ru-RU" sz="1400" dirty="0" smtClean="0"/>
              <a:t>подполья</a:t>
            </a:r>
            <a:endParaRPr lang="ru-RU" sz="14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9206805" y="51653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Тренировочный лагерь в </a:t>
            </a:r>
            <a:r>
              <a:rPr lang="ru-RU" sz="1400" dirty="0" err="1" smtClean="0"/>
              <a:t>Инсейне</a:t>
            </a:r>
            <a:endParaRPr lang="ru-RU" sz="1050" dirty="0" smtClean="0"/>
          </a:p>
        </p:txBody>
      </p:sp>
      <p:cxnSp>
        <p:nvCxnSpPr>
          <p:cNvPr id="116" name="Соединительная линия уступом 115"/>
          <p:cNvCxnSpPr>
            <a:stCxn id="64" idx="2"/>
            <a:endCxn id="114" idx="0"/>
          </p:cNvCxnSpPr>
          <p:nvPr/>
        </p:nvCxnSpPr>
        <p:spPr>
          <a:xfrm rot="16200000" flipH="1">
            <a:off x="9457605" y="4358208"/>
            <a:ext cx="431912" cy="11824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114" idx="2"/>
            <a:endCxn id="108" idx="0"/>
          </p:cNvCxnSpPr>
          <p:nvPr/>
        </p:nvCxnSpPr>
        <p:spPr>
          <a:xfrm rot="16200000" flipH="1">
            <a:off x="10662153" y="5847978"/>
            <a:ext cx="431912" cy="1226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32" idx="3"/>
            <a:endCxn id="80" idx="1"/>
          </p:cNvCxnSpPr>
          <p:nvPr/>
        </p:nvCxnSpPr>
        <p:spPr>
          <a:xfrm flipV="1">
            <a:off x="3683999" y="5705369"/>
            <a:ext cx="469884" cy="2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>
            <a:stCxn id="80" idx="3"/>
            <a:endCxn id="36" idx="1"/>
          </p:cNvCxnSpPr>
          <p:nvPr/>
        </p:nvCxnSpPr>
        <p:spPr>
          <a:xfrm>
            <a:off x="6269801" y="5705369"/>
            <a:ext cx="474882" cy="25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4156382" y="971126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Каренский</a:t>
            </a:r>
            <a:r>
              <a:rPr lang="ru-RU" sz="1400" dirty="0" smtClean="0"/>
              <a:t> Национальный Союз</a:t>
            </a:r>
          </a:p>
        </p:txBody>
      </p:sp>
      <p:cxnSp>
        <p:nvCxnSpPr>
          <p:cNvPr id="130" name="Прямая со стрелкой 129"/>
          <p:cNvCxnSpPr>
            <a:stCxn id="25" idx="2"/>
            <a:endCxn id="129" idx="0"/>
          </p:cNvCxnSpPr>
          <p:nvPr/>
        </p:nvCxnSpPr>
        <p:spPr>
          <a:xfrm>
            <a:off x="5214341" y="9276812"/>
            <a:ext cx="0" cy="434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/>
          <p:cNvSpPr/>
          <p:nvPr/>
        </p:nvSpPr>
        <p:spPr>
          <a:xfrm>
            <a:off x="1568081" y="971126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Претензия на побережье</a:t>
            </a:r>
          </a:p>
        </p:txBody>
      </p:sp>
      <p:sp>
        <p:nvSpPr>
          <p:cNvPr id="134" name="Прямоугольник 133"/>
          <p:cNvSpPr/>
          <p:nvPr/>
        </p:nvSpPr>
        <p:spPr>
          <a:xfrm>
            <a:off x="6744683" y="971126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Объединиться  с народами </a:t>
            </a:r>
            <a:r>
              <a:rPr lang="ru-RU" sz="1400" dirty="0" err="1" smtClean="0"/>
              <a:t>качин</a:t>
            </a:r>
            <a:r>
              <a:rPr lang="ru-RU" sz="1400" dirty="0" smtClean="0"/>
              <a:t> </a:t>
            </a:r>
            <a:r>
              <a:rPr lang="ru-RU" sz="1400" dirty="0" smtClean="0"/>
              <a:t>и </a:t>
            </a:r>
            <a:r>
              <a:rPr lang="ru-RU" sz="1400" dirty="0" err="1" smtClean="0"/>
              <a:t>шан</a:t>
            </a:r>
            <a:endParaRPr lang="ru-RU" sz="1400" dirty="0" smtClean="0"/>
          </a:p>
        </p:txBody>
      </p:sp>
      <p:cxnSp>
        <p:nvCxnSpPr>
          <p:cNvPr id="135" name="Прямая со стрелкой 134"/>
          <p:cNvCxnSpPr>
            <a:stCxn id="26" idx="2"/>
            <a:endCxn id="133" idx="0"/>
          </p:cNvCxnSpPr>
          <p:nvPr/>
        </p:nvCxnSpPr>
        <p:spPr>
          <a:xfrm>
            <a:off x="2626040" y="9276812"/>
            <a:ext cx="0" cy="434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31" idx="2"/>
            <a:endCxn id="134" idx="0"/>
          </p:cNvCxnSpPr>
          <p:nvPr/>
        </p:nvCxnSpPr>
        <p:spPr>
          <a:xfrm>
            <a:off x="7802642" y="9279349"/>
            <a:ext cx="0" cy="4319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25" idx="2"/>
            <a:endCxn id="133" idx="0"/>
          </p:cNvCxnSpPr>
          <p:nvPr/>
        </p:nvCxnSpPr>
        <p:spPr>
          <a:xfrm rot="5400000">
            <a:off x="3702966" y="8199887"/>
            <a:ext cx="434450" cy="2588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25" idx="2"/>
            <a:endCxn id="134" idx="0"/>
          </p:cNvCxnSpPr>
          <p:nvPr/>
        </p:nvCxnSpPr>
        <p:spPr>
          <a:xfrm rot="16200000" flipH="1">
            <a:off x="6291266" y="8199886"/>
            <a:ext cx="434450" cy="2588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4156382" y="1122571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</a:t>
            </a:r>
            <a:r>
              <a:rPr lang="ru-RU" sz="1400" dirty="0" err="1" smtClean="0"/>
              <a:t>каренцев</a:t>
            </a:r>
            <a:r>
              <a:rPr lang="ru-RU" sz="1400" dirty="0" smtClean="0"/>
              <a:t> в Сиаме (после образования Мьянмы)</a:t>
            </a:r>
          </a:p>
        </p:txBody>
      </p:sp>
      <p:cxnSp>
        <p:nvCxnSpPr>
          <p:cNvPr id="148" name="Прямая со стрелкой 147"/>
          <p:cNvCxnSpPr>
            <a:stCxn id="129" idx="2"/>
            <a:endCxn id="147" idx="0"/>
          </p:cNvCxnSpPr>
          <p:nvPr/>
        </p:nvCxnSpPr>
        <p:spPr>
          <a:xfrm>
            <a:off x="5214341" y="10791263"/>
            <a:ext cx="0" cy="4344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6592927" y="2291584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20 фокусов</a:t>
            </a:r>
            <a:endParaRPr lang="en-US" sz="2400" b="1" dirty="0" smtClean="0"/>
          </a:p>
        </p:txBody>
      </p:sp>
      <p:sp>
        <p:nvSpPr>
          <p:cNvPr id="60" name="Прямоугольник 59"/>
          <p:cNvSpPr/>
          <p:nvPr/>
        </p:nvSpPr>
        <p:spPr>
          <a:xfrm>
            <a:off x="8024400" y="66772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</a:t>
            </a:r>
            <a:r>
              <a:rPr lang="ru-RU" sz="1400" dirty="0" err="1" smtClean="0"/>
              <a:t>Каренских</a:t>
            </a:r>
            <a:r>
              <a:rPr lang="ru-RU" sz="1400" dirty="0" smtClean="0"/>
              <a:t> офицеров Бирманской армии</a:t>
            </a:r>
            <a:endParaRPr lang="ru-RU" sz="1400" dirty="0"/>
          </a:p>
        </p:txBody>
      </p:sp>
      <p:cxnSp>
        <p:nvCxnSpPr>
          <p:cNvPr id="62" name="Соединительная линия уступом 61"/>
          <p:cNvCxnSpPr>
            <a:stCxn id="114" idx="2"/>
            <a:endCxn id="60" idx="0"/>
          </p:cNvCxnSpPr>
          <p:nvPr/>
        </p:nvCxnSpPr>
        <p:spPr>
          <a:xfrm rot="5400000">
            <a:off x="9457606" y="5870121"/>
            <a:ext cx="431912" cy="11824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41182</TotalTime>
  <Words>206</Words>
  <Application>Microsoft Office PowerPoint</Application>
  <PresentationFormat>Произвольный</PresentationFormat>
  <Paragraphs>26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1879</cp:revision>
  <dcterms:created xsi:type="dcterms:W3CDTF">2018-10-23T08:09:21Z</dcterms:created>
  <dcterms:modified xsi:type="dcterms:W3CDTF">2021-02-03T17:59:58Z</dcterms:modified>
</cp:coreProperties>
</file>