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60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429" autoAdjust="0"/>
  </p:normalViewPr>
  <p:slideViewPr>
    <p:cSldViewPr snapToGrid="0">
      <p:cViewPr>
        <p:scale>
          <a:sx n="90" d="100"/>
          <a:sy n="90" d="100"/>
        </p:scale>
        <p:origin x="60" y="6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3222701" y="41652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Северо-</a:t>
            </a:r>
            <a:r>
              <a:rPr lang="ru-RU" sz="1400" dirty="0" err="1" smtClean="0"/>
              <a:t>Араканская</a:t>
            </a:r>
            <a:r>
              <a:rPr lang="ru-RU" sz="1400" dirty="0" smtClean="0"/>
              <a:t> мусульманская </a:t>
            </a:r>
            <a:r>
              <a:rPr lang="ru-RU" sz="1400" dirty="0" smtClean="0"/>
              <a:t>лига</a:t>
            </a:r>
            <a:endParaRPr lang="ru-RU" sz="800" dirty="0" smtClean="0"/>
          </a:p>
        </p:txBody>
      </p:sp>
      <p:sp>
        <p:nvSpPr>
          <p:cNvPr id="24" name="Прямоугольник 23"/>
          <p:cNvSpPr/>
          <p:nvPr/>
        </p:nvSpPr>
        <p:spPr>
          <a:xfrm>
            <a:off x="682824" y="203652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предложение Пакистану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3222701" y="52716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Обратная этническая </a:t>
            </a:r>
            <a:r>
              <a:rPr lang="ru-RU" sz="1400" dirty="0" smtClean="0"/>
              <a:t>чистка</a:t>
            </a:r>
            <a:endParaRPr lang="ru-RU" sz="1400" dirty="0" smtClean="0"/>
          </a:p>
        </p:txBody>
      </p:sp>
      <p:sp>
        <p:nvSpPr>
          <p:cNvPr id="27" name="Прямоугольник 26"/>
          <p:cNvSpPr/>
          <p:nvPr/>
        </p:nvSpPr>
        <p:spPr>
          <a:xfrm>
            <a:off x="3222701" y="365652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Моджахеды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222701" y="203652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Биться за свободу!</a:t>
            </a:r>
          </a:p>
        </p:txBody>
      </p:sp>
      <p:cxnSp>
        <p:nvCxnSpPr>
          <p:cNvPr id="31" name="Прямая соединительная линия 30"/>
          <p:cNvCxnSpPr>
            <a:stCxn id="24" idx="3"/>
            <a:endCxn id="29" idx="1"/>
          </p:cNvCxnSpPr>
          <p:nvPr/>
        </p:nvCxnSpPr>
        <p:spPr>
          <a:xfrm>
            <a:off x="2798742" y="2576527"/>
            <a:ext cx="423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4" idx="2"/>
            <a:endCxn id="27" idx="0"/>
          </p:cNvCxnSpPr>
          <p:nvPr/>
        </p:nvCxnSpPr>
        <p:spPr>
          <a:xfrm rot="16200000" flipH="1">
            <a:off x="2740721" y="2116588"/>
            <a:ext cx="540000" cy="25398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3" idx="2"/>
            <a:endCxn id="24" idx="0"/>
          </p:cNvCxnSpPr>
          <p:nvPr/>
        </p:nvCxnSpPr>
        <p:spPr>
          <a:xfrm rot="5400000">
            <a:off x="2740722" y="496589"/>
            <a:ext cx="540000" cy="25398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3" idx="2"/>
            <a:endCxn id="29" idx="0"/>
          </p:cNvCxnSpPr>
          <p:nvPr/>
        </p:nvCxnSpPr>
        <p:spPr>
          <a:xfrm>
            <a:off x="4280660" y="1496527"/>
            <a:ext cx="0" cy="54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5762578" y="203652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запрос правительству </a:t>
            </a:r>
            <a:r>
              <a:rPr lang="ru-RU" sz="1400" dirty="0" smtClean="0"/>
              <a:t>Бирмы</a:t>
            </a:r>
            <a:endParaRPr lang="ru-RU" sz="600" dirty="0" smtClean="0"/>
          </a:p>
        </p:txBody>
      </p:sp>
      <p:cxnSp>
        <p:nvCxnSpPr>
          <p:cNvPr id="36" name="Прямая соединительная линия 35"/>
          <p:cNvCxnSpPr>
            <a:stCxn id="29" idx="3"/>
            <a:endCxn id="35" idx="1"/>
          </p:cNvCxnSpPr>
          <p:nvPr/>
        </p:nvCxnSpPr>
        <p:spPr>
          <a:xfrm>
            <a:off x="5338619" y="2576527"/>
            <a:ext cx="423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23" idx="2"/>
            <a:endCxn id="35" idx="0"/>
          </p:cNvCxnSpPr>
          <p:nvPr/>
        </p:nvCxnSpPr>
        <p:spPr>
          <a:xfrm rot="16200000" flipH="1">
            <a:off x="5280598" y="496588"/>
            <a:ext cx="540000" cy="25398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35" idx="2"/>
            <a:endCxn id="27" idx="0"/>
          </p:cNvCxnSpPr>
          <p:nvPr/>
        </p:nvCxnSpPr>
        <p:spPr>
          <a:xfrm rot="5400000">
            <a:off x="5280599" y="2116589"/>
            <a:ext cx="540000" cy="25398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29" idx="2"/>
            <a:endCxn id="27" idx="0"/>
          </p:cNvCxnSpPr>
          <p:nvPr/>
        </p:nvCxnSpPr>
        <p:spPr>
          <a:xfrm>
            <a:off x="4280660" y="3116527"/>
            <a:ext cx="0" cy="54000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7" idx="2"/>
            <a:endCxn id="26" idx="0"/>
          </p:cNvCxnSpPr>
          <p:nvPr/>
        </p:nvCxnSpPr>
        <p:spPr>
          <a:xfrm>
            <a:off x="4280660" y="4736527"/>
            <a:ext cx="0" cy="5350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682824" y="52716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за поддержкой к Пакистану</a:t>
            </a:r>
          </a:p>
        </p:txBody>
      </p:sp>
      <p:cxnSp>
        <p:nvCxnSpPr>
          <p:cNvPr id="59" name="Соединительная линия уступом 58"/>
          <p:cNvCxnSpPr>
            <a:stCxn id="27" idx="2"/>
            <a:endCxn id="58" idx="0"/>
          </p:cNvCxnSpPr>
          <p:nvPr/>
        </p:nvCxnSpPr>
        <p:spPr>
          <a:xfrm rot="5400000">
            <a:off x="2743174" y="3734137"/>
            <a:ext cx="535097" cy="25398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1952762" y="68867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мир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4492639" y="68867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Джихад на всю </a:t>
            </a:r>
            <a:r>
              <a:rPr lang="ru-RU" sz="1400" dirty="0" smtClean="0"/>
              <a:t>Бирму</a:t>
            </a:r>
          </a:p>
        </p:txBody>
      </p:sp>
      <p:cxnSp>
        <p:nvCxnSpPr>
          <p:cNvPr id="64" name="Прямая соединительная линия 63"/>
          <p:cNvCxnSpPr>
            <a:stCxn id="62" idx="3"/>
            <a:endCxn id="63" idx="1"/>
          </p:cNvCxnSpPr>
          <p:nvPr/>
        </p:nvCxnSpPr>
        <p:spPr>
          <a:xfrm>
            <a:off x="4068680" y="7426721"/>
            <a:ext cx="423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26" idx="2"/>
            <a:endCxn id="62" idx="0"/>
          </p:cNvCxnSpPr>
          <p:nvPr/>
        </p:nvCxnSpPr>
        <p:spPr>
          <a:xfrm rot="5400000">
            <a:off x="3378143" y="5984203"/>
            <a:ext cx="535097" cy="1269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26" idx="2"/>
            <a:endCxn id="63" idx="0"/>
          </p:cNvCxnSpPr>
          <p:nvPr/>
        </p:nvCxnSpPr>
        <p:spPr>
          <a:xfrm rot="16200000" flipH="1">
            <a:off x="4648081" y="5984203"/>
            <a:ext cx="535097" cy="1269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рямоугольник 73"/>
          <p:cNvSpPr/>
          <p:nvPr/>
        </p:nvSpPr>
        <p:spPr>
          <a:xfrm>
            <a:off x="5762577" y="526672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за поддержкой к Бенгали</a:t>
            </a:r>
          </a:p>
        </p:txBody>
      </p:sp>
      <p:cxnSp>
        <p:nvCxnSpPr>
          <p:cNvPr id="75" name="Соединительная линия уступом 74"/>
          <p:cNvCxnSpPr>
            <a:stCxn id="27" idx="2"/>
            <a:endCxn id="74" idx="0"/>
          </p:cNvCxnSpPr>
          <p:nvPr/>
        </p:nvCxnSpPr>
        <p:spPr>
          <a:xfrm rot="16200000" flipH="1">
            <a:off x="5285502" y="3731685"/>
            <a:ext cx="530193" cy="25398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844287" y="498905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10 фокусов</a:t>
            </a:r>
            <a:endParaRPr lang="en-US" sz="2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40850</TotalTime>
  <Words>36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1869</cp:revision>
  <dcterms:created xsi:type="dcterms:W3CDTF">2018-10-23T08:09:21Z</dcterms:created>
  <dcterms:modified xsi:type="dcterms:W3CDTF">2021-03-17T06:06:02Z</dcterms:modified>
</cp:coreProperties>
</file>