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9429" autoAdjust="0"/>
  </p:normalViewPr>
  <p:slideViewPr>
    <p:cSldViewPr snapToGrid="0">
      <p:cViewPr>
        <p:scale>
          <a:sx n="90" d="100"/>
          <a:sy n="90" d="100"/>
        </p:scale>
        <p:origin x="60" y="-9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62716" y="167573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остатки англичан и индусов!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44280" y="317598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Бирманскую центральную администрацию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40214" y="31740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английского имущества из Бирмы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506590" y="167574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Вывоз техники и скота для Японской армии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799335" y="31740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Ресурсы для Японии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40235" y="480884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трудовых лагерей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043348" y="643496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дорога </a:t>
            </a:r>
            <a:r>
              <a:rPr lang="ru-RU" sz="1400" dirty="0" smtClean="0"/>
              <a:t>смерти</a:t>
            </a:r>
            <a:endParaRPr lang="ru-RU" sz="14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340214" y="17549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японских войск (</a:t>
            </a:r>
            <a:r>
              <a:rPr lang="ru-RU" sz="1400" dirty="0" err="1" smtClean="0"/>
              <a:t>яп</a:t>
            </a:r>
            <a:r>
              <a:rPr lang="ru-RU" sz="1400" dirty="0" smtClean="0"/>
              <a:t> марионетка)</a:t>
            </a:r>
          </a:p>
        </p:txBody>
      </p:sp>
      <p:cxnSp>
        <p:nvCxnSpPr>
          <p:cNvPr id="15" name="Соединительная линия уступом 14"/>
          <p:cNvCxnSpPr>
            <a:stCxn id="11" idx="2"/>
            <a:endCxn id="7" idx="0"/>
          </p:cNvCxnSpPr>
          <p:nvPr/>
        </p:nvCxnSpPr>
        <p:spPr>
          <a:xfrm rot="16200000" flipH="1">
            <a:off x="6771236" y="882428"/>
            <a:ext cx="420250" cy="11663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4" idx="2"/>
            <a:endCxn id="6" idx="0"/>
          </p:cNvCxnSpPr>
          <p:nvPr/>
        </p:nvCxnSpPr>
        <p:spPr>
          <a:xfrm rot="16200000" flipH="1">
            <a:off x="5550290" y="2326124"/>
            <a:ext cx="418269" cy="12774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7" idx="2"/>
            <a:endCxn id="6" idx="0"/>
          </p:cNvCxnSpPr>
          <p:nvPr/>
        </p:nvCxnSpPr>
        <p:spPr>
          <a:xfrm rot="5400000">
            <a:off x="6772228" y="2381686"/>
            <a:ext cx="418267" cy="11663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7" idx="2"/>
            <a:endCxn id="8" idx="0"/>
          </p:cNvCxnSpPr>
          <p:nvPr/>
        </p:nvCxnSpPr>
        <p:spPr>
          <a:xfrm rot="16200000" flipH="1">
            <a:off x="8001788" y="2318501"/>
            <a:ext cx="418267" cy="12927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6" idx="2"/>
            <a:endCxn id="9" idx="0"/>
          </p:cNvCxnSpPr>
          <p:nvPr/>
        </p:nvCxnSpPr>
        <p:spPr>
          <a:xfrm rot="16200000" flipH="1">
            <a:off x="6720766" y="3931414"/>
            <a:ext cx="554834" cy="1200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ная линия уступом 19"/>
          <p:cNvCxnSpPr>
            <a:stCxn id="8" idx="2"/>
            <a:endCxn id="9" idx="0"/>
          </p:cNvCxnSpPr>
          <p:nvPr/>
        </p:nvCxnSpPr>
        <p:spPr>
          <a:xfrm rot="5400000">
            <a:off x="7950327" y="3901875"/>
            <a:ext cx="554834" cy="12591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11" idx="2"/>
            <a:endCxn id="4" idx="0"/>
          </p:cNvCxnSpPr>
          <p:nvPr/>
        </p:nvCxnSpPr>
        <p:spPr>
          <a:xfrm rot="5400000">
            <a:off x="5549300" y="826866"/>
            <a:ext cx="420248" cy="12774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 rot="16200000">
            <a:off x="4602504" y="516792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Ba Maw</a:t>
            </a:r>
            <a:endParaRPr lang="ru-RU" sz="1600" b="1" spc="3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062716" y="480884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Выпуск </a:t>
            </a:r>
            <a:r>
              <a:rPr lang="ru-RU" sz="1400" dirty="0"/>
              <a:t>бирманских </a:t>
            </a:r>
            <a:r>
              <a:rPr lang="ru-RU" sz="1400" dirty="0" smtClean="0"/>
              <a:t>банкнот</a:t>
            </a:r>
            <a:endParaRPr lang="ru-RU" sz="300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6545621" y="643496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оборонительных сооружений</a:t>
            </a:r>
          </a:p>
        </p:txBody>
      </p:sp>
      <p:cxnSp>
        <p:nvCxnSpPr>
          <p:cNvPr id="24" name="Соединительная линия уступом 23"/>
          <p:cNvCxnSpPr>
            <a:stCxn id="9" idx="2"/>
            <a:endCxn id="23" idx="0"/>
          </p:cNvCxnSpPr>
          <p:nvPr/>
        </p:nvCxnSpPr>
        <p:spPr>
          <a:xfrm rot="16200000" flipH="1">
            <a:off x="7327825" y="6159211"/>
            <a:ext cx="546125" cy="53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9" idx="2"/>
            <a:endCxn id="10" idx="0"/>
          </p:cNvCxnSpPr>
          <p:nvPr/>
        </p:nvCxnSpPr>
        <p:spPr>
          <a:xfrm rot="16200000" flipH="1">
            <a:off x="8576688" y="4910347"/>
            <a:ext cx="546125" cy="2503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1494756" y="481121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торговая </a:t>
            </a:r>
            <a:r>
              <a:rPr lang="ru-RU" sz="1400" dirty="0" smtClean="0"/>
              <a:t>палата</a:t>
            </a:r>
            <a:endParaRPr lang="ru-RU" sz="1200" dirty="0" smtClean="0"/>
          </a:p>
        </p:txBody>
      </p:sp>
      <p:sp>
        <p:nvSpPr>
          <p:cNvPr id="36" name="Прямоугольник 35"/>
          <p:cNvSpPr/>
          <p:nvPr/>
        </p:nvSpPr>
        <p:spPr>
          <a:xfrm>
            <a:off x="1494756" y="644367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Государственный </a:t>
            </a:r>
            <a:r>
              <a:rPr lang="ru-RU" sz="1400" dirty="0"/>
              <a:t>банк </a:t>
            </a:r>
            <a:r>
              <a:rPr lang="ru-RU" sz="1400" dirty="0" smtClean="0"/>
              <a:t>Бирмы</a:t>
            </a:r>
            <a:endParaRPr lang="ru-RU" sz="400" dirty="0" smtClean="0"/>
          </a:p>
        </p:txBody>
      </p:sp>
      <p:cxnSp>
        <p:nvCxnSpPr>
          <p:cNvPr id="37" name="Соединительная линия уступом 36"/>
          <p:cNvCxnSpPr>
            <a:stCxn id="5" idx="2"/>
            <a:endCxn id="34" idx="0"/>
          </p:cNvCxnSpPr>
          <p:nvPr/>
        </p:nvCxnSpPr>
        <p:spPr>
          <a:xfrm rot="5400000">
            <a:off x="2899866" y="3908836"/>
            <a:ext cx="555223" cy="12495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4" idx="2"/>
            <a:endCxn id="36" idx="0"/>
          </p:cNvCxnSpPr>
          <p:nvPr/>
        </p:nvCxnSpPr>
        <p:spPr>
          <a:xfrm>
            <a:off x="2552715" y="5891210"/>
            <a:ext cx="0" cy="5524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27" idx="2"/>
            <a:endCxn id="36" idx="0"/>
          </p:cNvCxnSpPr>
          <p:nvPr/>
        </p:nvCxnSpPr>
        <p:spPr>
          <a:xfrm rot="5400000">
            <a:off x="3559278" y="4882279"/>
            <a:ext cx="554834" cy="2567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5340213" y="804410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«независимости» Бирмы</a:t>
            </a:r>
            <a:br>
              <a:rPr lang="ru-RU" sz="1400" dirty="0" smtClean="0"/>
            </a:br>
            <a:endParaRPr lang="ru-RU" sz="100" dirty="0" smtClean="0"/>
          </a:p>
        </p:txBody>
      </p:sp>
      <p:cxnSp>
        <p:nvCxnSpPr>
          <p:cNvPr id="52" name="Соединительная линия уступом 51"/>
          <p:cNvCxnSpPr>
            <a:stCxn id="36" idx="2"/>
            <a:endCxn id="51" idx="0"/>
          </p:cNvCxnSpPr>
          <p:nvPr/>
        </p:nvCxnSpPr>
        <p:spPr>
          <a:xfrm rot="16200000" flipH="1">
            <a:off x="4215228" y="5861162"/>
            <a:ext cx="520430" cy="3845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10" idx="2"/>
            <a:endCxn id="51" idx="0"/>
          </p:cNvCxnSpPr>
          <p:nvPr/>
        </p:nvCxnSpPr>
        <p:spPr>
          <a:xfrm rot="5400000">
            <a:off x="7985171" y="5927969"/>
            <a:ext cx="529139" cy="3703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23" idx="2"/>
            <a:endCxn id="51" idx="0"/>
          </p:cNvCxnSpPr>
          <p:nvPr/>
        </p:nvCxnSpPr>
        <p:spPr>
          <a:xfrm rot="5400000">
            <a:off x="6736307" y="7176832"/>
            <a:ext cx="529139" cy="120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4062716" y="64371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Лига молодёжи Бирмы (организация созданная Японцами)</a:t>
            </a:r>
          </a:p>
        </p:txBody>
      </p:sp>
      <p:cxnSp>
        <p:nvCxnSpPr>
          <p:cNvPr id="64" name="Прямая со стрелкой 63"/>
          <p:cNvCxnSpPr>
            <a:stCxn id="27" idx="2"/>
            <a:endCxn id="63" idx="0"/>
          </p:cNvCxnSpPr>
          <p:nvPr/>
        </p:nvCxnSpPr>
        <p:spPr>
          <a:xfrm>
            <a:off x="5120675" y="5888842"/>
            <a:ext cx="0" cy="5482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3" idx="2"/>
            <a:endCxn id="51" idx="0"/>
          </p:cNvCxnSpPr>
          <p:nvPr/>
        </p:nvCxnSpPr>
        <p:spPr>
          <a:xfrm rot="16200000" flipH="1">
            <a:off x="5495924" y="7141857"/>
            <a:ext cx="526999" cy="12774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4" idx="2"/>
            <a:endCxn id="5" idx="0"/>
          </p:cNvCxnSpPr>
          <p:nvPr/>
        </p:nvCxnSpPr>
        <p:spPr>
          <a:xfrm rot="5400000">
            <a:off x="4251333" y="2306645"/>
            <a:ext cx="420248" cy="1318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5" idx="2"/>
            <a:endCxn id="27" idx="0"/>
          </p:cNvCxnSpPr>
          <p:nvPr/>
        </p:nvCxnSpPr>
        <p:spPr>
          <a:xfrm rot="16200000" flipH="1">
            <a:off x="4185030" y="3873196"/>
            <a:ext cx="552855" cy="1318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7863587" y="308405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14 фокусов</a:t>
            </a:r>
            <a:endParaRPr lang="en-US" sz="2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40741</TotalTime>
  <Words>68</Words>
  <Application>Microsoft Office PowerPoint</Application>
  <PresentationFormat>Произвольный</PresentationFormat>
  <Paragraphs>16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1869</cp:revision>
  <dcterms:created xsi:type="dcterms:W3CDTF">2018-10-23T08:09:21Z</dcterms:created>
  <dcterms:modified xsi:type="dcterms:W3CDTF">2021-02-02T10:21:46Z</dcterms:modified>
</cp:coreProperties>
</file>