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8" autoAdjust="0"/>
    <p:restoredTop sz="96914" autoAdjust="0"/>
  </p:normalViewPr>
  <p:slideViewPr>
    <p:cSldViewPr snapToGrid="0">
      <p:cViewPr>
        <p:scale>
          <a:sx n="70" d="100"/>
          <a:sy n="70" d="100"/>
        </p:scale>
        <p:origin x="-72" y="-19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20.01.2020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Прямоугольник 183"/>
          <p:cNvSpPr/>
          <p:nvPr/>
        </p:nvSpPr>
        <p:spPr>
          <a:xfrm>
            <a:off x="1392366" y="352607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/>
          </a:p>
        </p:txBody>
      </p:sp>
      <p:sp>
        <p:nvSpPr>
          <p:cNvPr id="183" name="Прямоугольник 182"/>
          <p:cNvSpPr/>
          <p:nvPr/>
        </p:nvSpPr>
        <p:spPr>
          <a:xfrm>
            <a:off x="334406" y="35260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18" name="Прямоугольник 317"/>
          <p:cNvSpPr/>
          <p:nvPr/>
        </p:nvSpPr>
        <p:spPr>
          <a:xfrm>
            <a:off x="334407" y="35260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30-30     фокусов</a:t>
            </a:r>
            <a:endParaRPr lang="ru-RU" sz="3200" dirty="0"/>
          </a:p>
        </p:txBody>
      </p:sp>
      <p:sp>
        <p:nvSpPr>
          <p:cNvPr id="245" name="Прямоугольник 244"/>
          <p:cNvSpPr/>
          <p:nvPr/>
        </p:nvSpPr>
        <p:spPr>
          <a:xfrm>
            <a:off x="46136021" y="47430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Революционная Социалистическая Лига</a:t>
            </a:r>
          </a:p>
        </p:txBody>
      </p:sp>
      <p:cxnSp>
        <p:nvCxnSpPr>
          <p:cNvPr id="97" name="Соединительная линия уступом 96"/>
          <p:cNvCxnSpPr/>
          <p:nvPr/>
        </p:nvCxnSpPr>
        <p:spPr>
          <a:xfrm rot="10800000" flipV="1">
            <a:off x="14766889" y="415681"/>
            <a:ext cx="2864166" cy="4996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Прямая соединительная линия 439"/>
          <p:cNvCxnSpPr/>
          <p:nvPr/>
        </p:nvCxnSpPr>
        <p:spPr>
          <a:xfrm flipV="1">
            <a:off x="9401560" y="277444"/>
            <a:ext cx="3671014" cy="1382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Прямоугольник 536"/>
          <p:cNvSpPr/>
          <p:nvPr/>
        </p:nvSpPr>
        <p:spPr>
          <a:xfrm>
            <a:off x="4254127" y="347969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Деятельность рабочей международной </a:t>
            </a:r>
            <a:r>
              <a:rPr lang="ru-RU" sz="1400" dirty="0" smtClean="0"/>
              <a:t>лиги (закроет укрепление империи и деколонизацию)</a:t>
            </a:r>
            <a:endParaRPr lang="ru-RU" sz="1400" dirty="0" smtClean="0"/>
          </a:p>
        </p:txBody>
      </p:sp>
      <p:sp>
        <p:nvSpPr>
          <p:cNvPr id="539" name="Прямоугольник 538"/>
          <p:cNvSpPr/>
          <p:nvPr/>
        </p:nvSpPr>
        <p:spPr>
          <a:xfrm>
            <a:off x="4254127" y="523044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Пролетарская военная политика</a:t>
            </a:r>
          </a:p>
        </p:txBody>
      </p:sp>
      <p:sp>
        <p:nvSpPr>
          <p:cNvPr id="542" name="Прямоугольник 541"/>
          <p:cNvSpPr/>
          <p:nvPr/>
        </p:nvSpPr>
        <p:spPr>
          <a:xfrm>
            <a:off x="47334237" y="222505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Революционное пораженчество В. И. Ленина</a:t>
            </a:r>
          </a:p>
        </p:txBody>
      </p:sp>
      <p:sp>
        <p:nvSpPr>
          <p:cNvPr id="543" name="Прямоугольник 542"/>
          <p:cNvSpPr/>
          <p:nvPr/>
        </p:nvSpPr>
        <p:spPr>
          <a:xfrm>
            <a:off x="44906863" y="222505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Печатный орган «Боец»</a:t>
            </a:r>
          </a:p>
        </p:txBody>
      </p:sp>
      <p:sp>
        <p:nvSpPr>
          <p:cNvPr id="546" name="Прямоугольник 545"/>
          <p:cNvSpPr/>
          <p:nvPr/>
        </p:nvSpPr>
        <p:spPr>
          <a:xfrm rot="16200000">
            <a:off x="3431975" y="3764208"/>
            <a:ext cx="1080000" cy="510978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b="1" dirty="0" smtClean="0"/>
              <a:t>Дж </a:t>
            </a:r>
            <a:r>
              <a:rPr lang="ru-RU" sz="1800" b="1" dirty="0" err="1" smtClean="0"/>
              <a:t>Хастон</a:t>
            </a:r>
            <a:endParaRPr lang="ru-RU" sz="1800" b="1" spc="300" dirty="0"/>
          </a:p>
        </p:txBody>
      </p:sp>
      <p:sp>
        <p:nvSpPr>
          <p:cNvPr id="548" name="Овал 547"/>
          <p:cNvSpPr/>
          <p:nvPr/>
        </p:nvSpPr>
        <p:spPr>
          <a:xfrm>
            <a:off x="13072574" y="19347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549" name="Прямоугольник 548"/>
          <p:cNvSpPr/>
          <p:nvPr/>
        </p:nvSpPr>
        <p:spPr>
          <a:xfrm rot="16200000">
            <a:off x="-205593" y="1729992"/>
            <a:ext cx="1080000" cy="609571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</a:rPr>
              <a:t>Возможна </a:t>
            </a:r>
            <a:r>
              <a:rPr lang="ru-RU" sz="1800" dirty="0" err="1" smtClean="0">
                <a:solidFill>
                  <a:schemeClr val="tx1"/>
                </a:solidFill>
              </a:rPr>
              <a:t>гражданк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551" name="Прямоугольник 550"/>
          <p:cNvSpPr/>
          <p:nvPr/>
        </p:nvSpPr>
        <p:spPr>
          <a:xfrm rot="16200000">
            <a:off x="17285414" y="207322"/>
            <a:ext cx="1080000" cy="278479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РЕШЕНИЯ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552" name="Прямоугольник 551"/>
          <p:cNvSpPr/>
          <p:nvPr/>
        </p:nvSpPr>
        <p:spPr>
          <a:xfrm>
            <a:off x="6856951" y="523044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Газета «Социалистический призыв», журнал «Международные рабочие новости» и  ежедневные листки «Рабочий дневник»</a:t>
            </a:r>
          </a:p>
        </p:txBody>
      </p:sp>
      <p:sp>
        <p:nvSpPr>
          <p:cNvPr id="553" name="Прямоугольник 552"/>
          <p:cNvSpPr/>
          <p:nvPr/>
        </p:nvSpPr>
        <p:spPr>
          <a:xfrm>
            <a:off x="4254127" y="825220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Потребовать передачи власти от военного национального правительства</a:t>
            </a:r>
          </a:p>
        </p:txBody>
      </p:sp>
      <p:cxnSp>
        <p:nvCxnSpPr>
          <p:cNvPr id="556" name="Соединительная линия уступом 555"/>
          <p:cNvCxnSpPr>
            <a:stCxn id="245" idx="2"/>
            <a:endCxn id="543" idx="0"/>
          </p:cNvCxnSpPr>
          <p:nvPr/>
        </p:nvCxnSpPr>
        <p:spPr>
          <a:xfrm rot="5400000">
            <a:off x="46244029" y="1275099"/>
            <a:ext cx="670745" cy="12291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Соединительная линия уступом 556"/>
          <p:cNvCxnSpPr>
            <a:stCxn id="537" idx="2"/>
            <a:endCxn id="552" idx="0"/>
          </p:cNvCxnSpPr>
          <p:nvPr/>
        </p:nvCxnSpPr>
        <p:spPr>
          <a:xfrm rot="16200000" flipH="1">
            <a:off x="6278126" y="3593657"/>
            <a:ext cx="670745" cy="26028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Прямоугольник 557"/>
          <p:cNvSpPr/>
          <p:nvPr/>
        </p:nvSpPr>
        <p:spPr>
          <a:xfrm>
            <a:off x="2914018" y="1126867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Выборные офицеры</a:t>
            </a:r>
          </a:p>
        </p:txBody>
      </p:sp>
      <p:sp>
        <p:nvSpPr>
          <p:cNvPr id="565" name="Прямоугольник 564"/>
          <p:cNvSpPr/>
          <p:nvPr/>
        </p:nvSpPr>
        <p:spPr>
          <a:xfrm>
            <a:off x="2914018" y="979197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Военная полиция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5814969" y="979197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комитета вооружённых сил</a:t>
            </a:r>
          </a:p>
        </p:txBody>
      </p:sp>
      <p:sp>
        <p:nvSpPr>
          <p:cNvPr id="567" name="Прямоугольник 566"/>
          <p:cNvSpPr/>
          <p:nvPr/>
        </p:nvSpPr>
        <p:spPr>
          <a:xfrm>
            <a:off x="5814969" y="1126867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Вооружение рабочего класса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8538978" y="826299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План «Дельта» (Создать базу лиги в Ирландии)</a:t>
            </a:r>
            <a:endParaRPr lang="ru-RU" sz="1400" dirty="0" smtClean="0"/>
          </a:p>
        </p:txBody>
      </p:sp>
      <p:sp>
        <p:nvSpPr>
          <p:cNvPr id="569" name="Прямоугольник 568"/>
          <p:cNvSpPr/>
          <p:nvPr/>
        </p:nvSpPr>
        <p:spPr>
          <a:xfrm>
            <a:off x="173065" y="688056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Корректировка промышленности</a:t>
            </a:r>
          </a:p>
        </p:txBody>
      </p:sp>
      <p:cxnSp>
        <p:nvCxnSpPr>
          <p:cNvPr id="570" name="Соединительная линия уступом 569"/>
          <p:cNvCxnSpPr>
            <a:stCxn id="539" idx="2"/>
            <a:endCxn id="569" idx="0"/>
          </p:cNvCxnSpPr>
          <p:nvPr/>
        </p:nvCxnSpPr>
        <p:spPr>
          <a:xfrm rot="5400000">
            <a:off x="2986493" y="4554973"/>
            <a:ext cx="570125" cy="40810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Соединительная линия уступом 570"/>
          <p:cNvCxnSpPr>
            <a:stCxn id="245" idx="2"/>
            <a:endCxn id="542" idx="0"/>
          </p:cNvCxnSpPr>
          <p:nvPr/>
        </p:nvCxnSpPr>
        <p:spPr>
          <a:xfrm rot="16200000" flipH="1">
            <a:off x="47457716" y="1290570"/>
            <a:ext cx="670745" cy="1198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Соединительная линия уступом 571"/>
          <p:cNvCxnSpPr>
            <a:stCxn id="553" idx="2"/>
            <a:endCxn id="565" idx="0"/>
          </p:cNvCxnSpPr>
          <p:nvPr/>
        </p:nvCxnSpPr>
        <p:spPr>
          <a:xfrm rot="5400000">
            <a:off x="4412149" y="8892037"/>
            <a:ext cx="459767" cy="13401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 стрелкой 574"/>
          <p:cNvCxnSpPr>
            <a:stCxn id="47" idx="2"/>
            <a:endCxn id="553" idx="0"/>
          </p:cNvCxnSpPr>
          <p:nvPr/>
        </p:nvCxnSpPr>
        <p:spPr>
          <a:xfrm flipH="1">
            <a:off x="5312086" y="7963219"/>
            <a:ext cx="1" cy="2889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/>
          <p:cNvCxnSpPr>
            <a:stCxn id="566" idx="2"/>
            <a:endCxn id="567" idx="0"/>
          </p:cNvCxnSpPr>
          <p:nvPr/>
        </p:nvCxnSpPr>
        <p:spPr>
          <a:xfrm>
            <a:off x="6872928" y="10871975"/>
            <a:ext cx="0" cy="3967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9585511" y="1294556"/>
            <a:ext cx="2115918" cy="1080000"/>
          </a:xfrm>
          <a:prstGeom prst="rect">
            <a:avLst/>
          </a:prstGeom>
          <a:solidFill>
            <a:srgbClr val="0070C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Ультиматум Лейбористской партии</a:t>
            </a:r>
          </a:p>
        </p:txBody>
      </p:sp>
      <p:cxnSp>
        <p:nvCxnSpPr>
          <p:cNvPr id="39" name="Соединительная линия уступом 38"/>
          <p:cNvCxnSpPr>
            <a:stCxn id="35" idx="2"/>
            <a:endCxn id="537" idx="0"/>
          </p:cNvCxnSpPr>
          <p:nvPr/>
        </p:nvCxnSpPr>
        <p:spPr>
          <a:xfrm rot="5400000">
            <a:off x="7425208" y="261434"/>
            <a:ext cx="1105141" cy="5331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Скругленный прямоугольник 37"/>
          <p:cNvSpPr/>
          <p:nvPr/>
        </p:nvSpPr>
        <p:spPr>
          <a:xfrm>
            <a:off x="2950803" y="646749"/>
            <a:ext cx="2115918" cy="705475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Назначить представителей профсоюзов  в комитеты военного времени</a:t>
            </a:r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5452265" y="594197"/>
            <a:ext cx="2115918" cy="758027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Заручиться поддержкой </a:t>
            </a:r>
            <a:r>
              <a:rPr lang="ru-RU" sz="1400" dirty="0" err="1" smtClean="0"/>
              <a:t>тред</a:t>
            </a:r>
            <a:r>
              <a:rPr lang="ru-RU" sz="1400" dirty="0" smtClean="0"/>
              <a:t> </a:t>
            </a:r>
            <a:r>
              <a:rPr lang="ru-RU" sz="1400" dirty="0" err="1" smtClean="0"/>
              <a:t>юнионов</a:t>
            </a:r>
            <a:endParaRPr lang="ru-RU" sz="1400" dirty="0" smtClean="0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2873690" y="1554306"/>
            <a:ext cx="2115918" cy="582042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Сотрудничество с независимой рабочей партией</a:t>
            </a:r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5447009" y="1564556"/>
            <a:ext cx="2115918" cy="54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Перемирие с Анархистскими организациями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173065" y="1287048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Федерация боевых рабочих</a:t>
            </a:r>
          </a:p>
        </p:txBody>
      </p:sp>
      <p:cxnSp>
        <p:nvCxnSpPr>
          <p:cNvPr id="51" name="Прямая со стрелкой 50"/>
          <p:cNvCxnSpPr>
            <a:stCxn id="569" idx="2"/>
            <a:endCxn id="50" idx="0"/>
          </p:cNvCxnSpPr>
          <p:nvPr/>
        </p:nvCxnSpPr>
        <p:spPr>
          <a:xfrm>
            <a:off x="1231024" y="7960567"/>
            <a:ext cx="0" cy="49099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565" idx="2"/>
            <a:endCxn id="558" idx="0"/>
          </p:cNvCxnSpPr>
          <p:nvPr/>
        </p:nvCxnSpPr>
        <p:spPr>
          <a:xfrm>
            <a:off x="3971977" y="10871975"/>
            <a:ext cx="0" cy="3967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ная линия уступом 56"/>
          <p:cNvCxnSpPr>
            <a:stCxn id="567" idx="2"/>
            <a:endCxn id="50" idx="0"/>
          </p:cNvCxnSpPr>
          <p:nvPr/>
        </p:nvCxnSpPr>
        <p:spPr>
          <a:xfrm rot="5400000">
            <a:off x="3791072" y="9788630"/>
            <a:ext cx="521808" cy="56419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5814759" y="1287048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Разжечь мировую революцию!</a:t>
            </a:r>
            <a:endParaRPr lang="ru-RU" sz="1400" dirty="0" smtClean="0"/>
          </a:p>
        </p:txBody>
      </p:sp>
      <p:sp>
        <p:nvSpPr>
          <p:cNvPr id="62" name="Прямоугольник 61"/>
          <p:cNvSpPr/>
          <p:nvPr/>
        </p:nvSpPr>
        <p:spPr>
          <a:xfrm rot="16200000">
            <a:off x="8758346" y="1579066"/>
            <a:ext cx="1080000" cy="510978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en-US" sz="1800" b="1" dirty="0"/>
              <a:t>Clement Attlee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4254128" y="688321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Выйти из состава  Лейбористкой партии</a:t>
            </a:r>
            <a:endParaRPr lang="ru-RU" sz="1400" dirty="0" smtClean="0"/>
          </a:p>
        </p:txBody>
      </p:sp>
      <p:cxnSp>
        <p:nvCxnSpPr>
          <p:cNvPr id="52" name="Соединительная линия уступом 51"/>
          <p:cNvCxnSpPr>
            <a:stCxn id="539" idx="2"/>
            <a:endCxn id="47" idx="0"/>
          </p:cNvCxnSpPr>
          <p:nvPr/>
        </p:nvCxnSpPr>
        <p:spPr>
          <a:xfrm rot="16200000" flipH="1">
            <a:off x="5025698" y="6596829"/>
            <a:ext cx="572777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оединительная линия уступом 59"/>
          <p:cNvCxnSpPr>
            <a:stCxn id="553" idx="2"/>
            <a:endCxn id="566" idx="0"/>
          </p:cNvCxnSpPr>
          <p:nvPr/>
        </p:nvCxnSpPr>
        <p:spPr>
          <a:xfrm rot="16200000" flipH="1">
            <a:off x="5862624" y="8781670"/>
            <a:ext cx="459767" cy="15608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567" idx="2"/>
            <a:endCxn id="45" idx="0"/>
          </p:cNvCxnSpPr>
          <p:nvPr/>
        </p:nvCxnSpPr>
        <p:spPr>
          <a:xfrm flipH="1">
            <a:off x="6872718" y="12348678"/>
            <a:ext cx="210" cy="5218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/>
          <p:cNvSpPr/>
          <p:nvPr/>
        </p:nvSpPr>
        <p:spPr>
          <a:xfrm>
            <a:off x="2873690" y="1453637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Черкеса во главе Турции (марионетка против турка)</a:t>
            </a:r>
            <a:endParaRPr lang="ru-RU" sz="1400" dirty="0" smtClean="0"/>
          </a:p>
        </p:txBody>
      </p:sp>
      <p:sp>
        <p:nvSpPr>
          <p:cNvPr id="79" name="Прямоугольник 78"/>
          <p:cNvSpPr/>
          <p:nvPr/>
        </p:nvSpPr>
        <p:spPr>
          <a:xfrm>
            <a:off x="2873690" y="2667108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комитета вооружённых сил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8511864" y="1453637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Оранжевый север (марионетка против Канады)</a:t>
            </a:r>
            <a:endParaRPr lang="ru-RU" sz="1400" dirty="0" smtClean="0"/>
          </a:p>
        </p:txBody>
      </p:sp>
      <p:sp>
        <p:nvSpPr>
          <p:cNvPr id="84" name="Прямоугольник 83"/>
          <p:cNvSpPr/>
          <p:nvPr/>
        </p:nvSpPr>
        <p:spPr>
          <a:xfrm>
            <a:off x="11263197" y="1453637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Оранжевый юг </a:t>
            </a:r>
            <a:r>
              <a:rPr lang="ru-RU" sz="1400" dirty="0" smtClean="0"/>
              <a:t>(марионетка против Мексики)</a:t>
            </a:r>
            <a:endParaRPr lang="ru-RU" sz="1400" dirty="0" smtClean="0"/>
          </a:p>
        </p:txBody>
      </p:sp>
      <p:sp>
        <p:nvSpPr>
          <p:cNvPr id="85" name="Прямоугольник 84"/>
          <p:cNvSpPr/>
          <p:nvPr/>
        </p:nvSpPr>
        <p:spPr>
          <a:xfrm>
            <a:off x="173065" y="1453637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Распалить</a:t>
            </a:r>
            <a:r>
              <a:rPr lang="ru-RU" sz="1400" dirty="0" smtClean="0"/>
              <a:t> фитиль на востоке(марионетка против Ирана)</a:t>
            </a:r>
            <a:endParaRPr lang="ru-RU" sz="1400" dirty="0" smtClean="0"/>
          </a:p>
        </p:txBody>
      </p:sp>
      <p:sp>
        <p:nvSpPr>
          <p:cNvPr id="86" name="Прямоугольник 85"/>
          <p:cNvSpPr/>
          <p:nvPr/>
        </p:nvSpPr>
        <p:spPr>
          <a:xfrm>
            <a:off x="5812640" y="1607939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Револьтреволюция</a:t>
            </a:r>
            <a:r>
              <a:rPr lang="ru-RU" sz="1400" dirty="0" smtClean="0"/>
              <a:t> в Германии (марионетка против Германии)</a:t>
            </a:r>
            <a:endParaRPr lang="ru-RU" sz="1400" dirty="0" smtClean="0"/>
          </a:p>
        </p:txBody>
      </p:sp>
      <p:cxnSp>
        <p:nvCxnSpPr>
          <p:cNvPr id="88" name="Соединительная линия уступом 87"/>
          <p:cNvCxnSpPr>
            <a:stCxn id="45" idx="2"/>
            <a:endCxn id="85" idx="0"/>
          </p:cNvCxnSpPr>
          <p:nvPr/>
        </p:nvCxnSpPr>
        <p:spPr>
          <a:xfrm rot="5400000">
            <a:off x="3758926" y="11422584"/>
            <a:ext cx="585890" cy="56416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Соединительная линия уступом 90"/>
          <p:cNvCxnSpPr>
            <a:stCxn id="45" idx="2"/>
            <a:endCxn id="77" idx="0"/>
          </p:cNvCxnSpPr>
          <p:nvPr/>
        </p:nvCxnSpPr>
        <p:spPr>
          <a:xfrm rot="5400000">
            <a:off x="5109239" y="12772897"/>
            <a:ext cx="585890" cy="29410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Прямоугольник 93"/>
          <p:cNvSpPr/>
          <p:nvPr/>
        </p:nvSpPr>
        <p:spPr>
          <a:xfrm>
            <a:off x="1522538" y="1607939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Радикализировать</a:t>
            </a:r>
            <a:r>
              <a:rPr lang="ru-RU" sz="1400" dirty="0" smtClean="0"/>
              <a:t> СССР (марионетка против СССР)</a:t>
            </a:r>
            <a:endParaRPr lang="ru-RU" sz="1400" dirty="0" smtClean="0"/>
          </a:p>
        </p:txBody>
      </p:sp>
      <p:cxnSp>
        <p:nvCxnSpPr>
          <p:cNvPr id="95" name="Прямая со стрелкой 94"/>
          <p:cNvCxnSpPr>
            <a:stCxn id="45" idx="2"/>
            <a:endCxn id="121" idx="0"/>
          </p:cNvCxnSpPr>
          <p:nvPr/>
        </p:nvCxnSpPr>
        <p:spPr>
          <a:xfrm flipH="1">
            <a:off x="6870600" y="13950486"/>
            <a:ext cx="2118" cy="5858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ная линия уступом 97"/>
          <p:cNvCxnSpPr>
            <a:stCxn id="85" idx="2"/>
            <a:endCxn id="94" idx="0"/>
          </p:cNvCxnSpPr>
          <p:nvPr/>
        </p:nvCxnSpPr>
        <p:spPr>
          <a:xfrm rot="16200000" flipH="1">
            <a:off x="1674249" y="15173150"/>
            <a:ext cx="463022" cy="13494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ная линия уступом 100"/>
          <p:cNvCxnSpPr>
            <a:stCxn id="77" idx="2"/>
            <a:endCxn id="94" idx="0"/>
          </p:cNvCxnSpPr>
          <p:nvPr/>
        </p:nvCxnSpPr>
        <p:spPr>
          <a:xfrm rot="5400000">
            <a:off x="3024562" y="15172311"/>
            <a:ext cx="463022" cy="13511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Прямоугольник 106"/>
          <p:cNvSpPr/>
          <p:nvPr/>
        </p:nvSpPr>
        <p:spPr>
          <a:xfrm>
            <a:off x="9988568" y="1607939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Сжечь </a:t>
            </a:r>
            <a:r>
              <a:rPr lang="ru-RU" sz="1400" dirty="0" smtClean="0"/>
              <a:t>капиталистов </a:t>
            </a:r>
            <a:r>
              <a:rPr lang="ru-RU" sz="1400" dirty="0"/>
              <a:t>напалмом </a:t>
            </a:r>
            <a:r>
              <a:rPr lang="ru-RU" sz="1400" dirty="0" smtClean="0"/>
              <a:t>революции (</a:t>
            </a:r>
            <a:r>
              <a:rPr lang="ru-RU" sz="1400" dirty="0"/>
              <a:t>марионетка </a:t>
            </a:r>
            <a:r>
              <a:rPr lang="ru-RU" sz="1400" dirty="0" smtClean="0"/>
              <a:t>против США)</a:t>
            </a:r>
            <a:endParaRPr lang="ru-RU" sz="1400" dirty="0" smtClean="0"/>
          </a:p>
        </p:txBody>
      </p:sp>
      <p:cxnSp>
        <p:nvCxnSpPr>
          <p:cNvPr id="108" name="Соединительная линия уступом 107"/>
          <p:cNvCxnSpPr>
            <a:stCxn id="45" idx="2"/>
            <a:endCxn id="83" idx="0"/>
          </p:cNvCxnSpPr>
          <p:nvPr/>
        </p:nvCxnSpPr>
        <p:spPr>
          <a:xfrm rot="16200000" flipH="1">
            <a:off x="7928325" y="12894878"/>
            <a:ext cx="585891" cy="26971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Соединительная линия уступом 110"/>
          <p:cNvCxnSpPr>
            <a:stCxn id="45" idx="2"/>
            <a:endCxn id="84" idx="0"/>
          </p:cNvCxnSpPr>
          <p:nvPr/>
        </p:nvCxnSpPr>
        <p:spPr>
          <a:xfrm rot="16200000" flipH="1">
            <a:off x="9303992" y="11519212"/>
            <a:ext cx="585891" cy="54484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Соединительная линия уступом 113"/>
          <p:cNvCxnSpPr>
            <a:stCxn id="83" idx="2"/>
            <a:endCxn id="107" idx="0"/>
          </p:cNvCxnSpPr>
          <p:nvPr/>
        </p:nvCxnSpPr>
        <p:spPr>
          <a:xfrm rot="16200000" flipH="1">
            <a:off x="10076664" y="15109536"/>
            <a:ext cx="463022" cy="14767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16"/>
          <p:cNvCxnSpPr>
            <a:stCxn id="84" idx="2"/>
            <a:endCxn id="107" idx="0"/>
          </p:cNvCxnSpPr>
          <p:nvPr/>
        </p:nvCxnSpPr>
        <p:spPr>
          <a:xfrm rot="5400000">
            <a:off x="11452331" y="15210574"/>
            <a:ext cx="463022" cy="12746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Прямоугольник 120"/>
          <p:cNvSpPr/>
          <p:nvPr/>
        </p:nvSpPr>
        <p:spPr>
          <a:xfrm>
            <a:off x="5812641" y="1453637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Привести Францию к новой революции (марионетка против Франции)</a:t>
            </a:r>
            <a:endParaRPr lang="ru-RU" sz="1400" dirty="0" smtClean="0"/>
          </a:p>
        </p:txBody>
      </p:sp>
      <p:cxnSp>
        <p:nvCxnSpPr>
          <p:cNvPr id="124" name="Прямая со стрелкой 123"/>
          <p:cNvCxnSpPr>
            <a:stCxn id="121" idx="2"/>
            <a:endCxn id="86" idx="0"/>
          </p:cNvCxnSpPr>
          <p:nvPr/>
        </p:nvCxnSpPr>
        <p:spPr>
          <a:xfrm flipH="1">
            <a:off x="6870599" y="15616377"/>
            <a:ext cx="1" cy="4630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Соединительная линия уступом 126"/>
          <p:cNvCxnSpPr>
            <a:stCxn id="47" idx="2"/>
            <a:endCxn id="568" idx="0"/>
          </p:cNvCxnSpPr>
          <p:nvPr/>
        </p:nvCxnSpPr>
        <p:spPr>
          <a:xfrm rot="16200000" flipH="1">
            <a:off x="7304625" y="5970681"/>
            <a:ext cx="299775" cy="42848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537" idx="2"/>
            <a:endCxn id="539" idx="0"/>
          </p:cNvCxnSpPr>
          <p:nvPr/>
        </p:nvCxnSpPr>
        <p:spPr>
          <a:xfrm>
            <a:off x="5312086" y="4559697"/>
            <a:ext cx="0" cy="6707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Прямоугольник 136"/>
          <p:cNvSpPr/>
          <p:nvPr/>
        </p:nvSpPr>
        <p:spPr>
          <a:xfrm>
            <a:off x="8539160" y="1126867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Сформировать революционный союз(ВБ выйдет из союзников и создаст альянс «Революционный союз», марионетки не выполнившие ключевые </a:t>
            </a:r>
            <a:r>
              <a:rPr lang="ru-RU" sz="1400" dirty="0" err="1" smtClean="0"/>
              <a:t>трофокусы</a:t>
            </a:r>
            <a:r>
              <a:rPr lang="ru-RU" sz="1400" dirty="0" smtClean="0"/>
              <a:t>, станут свободными и объявят о своей </a:t>
            </a:r>
            <a:r>
              <a:rPr lang="ru-RU" sz="1400" dirty="0" err="1" smtClean="0"/>
              <a:t>назвисимости</a:t>
            </a:r>
            <a:r>
              <a:rPr lang="ru-RU" sz="1400" dirty="0" smtClean="0"/>
              <a:t>, а </a:t>
            </a:r>
            <a:r>
              <a:rPr lang="ru-RU" sz="1400" dirty="0" err="1" smtClean="0"/>
              <a:t>тро</a:t>
            </a:r>
            <a:r>
              <a:rPr lang="ru-RU" sz="1400" dirty="0" smtClean="0"/>
              <a:t> 100% войдут в новый альянс опять же став свободными, как равный член интернационала)</a:t>
            </a:r>
            <a:endParaRPr lang="ru-RU" sz="1400" dirty="0" smtClean="0"/>
          </a:p>
        </p:txBody>
      </p:sp>
      <p:cxnSp>
        <p:nvCxnSpPr>
          <p:cNvPr id="138" name="Соединительная линия уступом 137"/>
          <p:cNvCxnSpPr>
            <a:stCxn id="553" idx="2"/>
            <a:endCxn id="137" idx="0"/>
          </p:cNvCxnSpPr>
          <p:nvPr/>
        </p:nvCxnSpPr>
        <p:spPr>
          <a:xfrm rot="16200000" flipH="1">
            <a:off x="6486367" y="8157926"/>
            <a:ext cx="1936470" cy="4285033"/>
          </a:xfrm>
          <a:prstGeom prst="bentConnector3">
            <a:avLst>
              <a:gd name="adj1" fmla="val 1123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141"/>
          <p:cNvCxnSpPr>
            <a:stCxn id="568" idx="2"/>
            <a:endCxn id="137" idx="0"/>
          </p:cNvCxnSpPr>
          <p:nvPr/>
        </p:nvCxnSpPr>
        <p:spPr>
          <a:xfrm rot="16200000" flipH="1">
            <a:off x="8634186" y="10305745"/>
            <a:ext cx="1925684" cy="1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Соединительная линия уступом 145"/>
          <p:cNvCxnSpPr>
            <a:stCxn id="137" idx="2"/>
            <a:endCxn id="45" idx="0"/>
          </p:cNvCxnSpPr>
          <p:nvPr/>
        </p:nvCxnSpPr>
        <p:spPr>
          <a:xfrm rot="5400000">
            <a:off x="7974015" y="11247382"/>
            <a:ext cx="521808" cy="27244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25604</TotalTime>
  <Words>238</Words>
  <Application>Microsoft Office PowerPoint</Application>
  <PresentationFormat>Произвольный</PresentationFormat>
  <Paragraphs>38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1378</cp:revision>
  <dcterms:created xsi:type="dcterms:W3CDTF">2018-10-23T08:09:21Z</dcterms:created>
  <dcterms:modified xsi:type="dcterms:W3CDTF">2020-01-20T08:47:38Z</dcterms:modified>
</cp:coreProperties>
</file>