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36720463" cy="21616988"/>
  <p:notesSz cx="6858000" cy="9144000"/>
  <p:defaultTextStyle>
    <a:defPPr>
      <a:defRPr lang="ru-RU"/>
    </a:defPPr>
    <a:lvl1pPr marL="0" algn="l" defTabSz="1123297" rtl="0" eaLnBrk="1" latinLnBrk="0" hangingPunct="1">
      <a:defRPr sz="2213" kern="1200">
        <a:solidFill>
          <a:schemeClr val="tx1"/>
        </a:solidFill>
        <a:latin typeface="+mn-lt"/>
        <a:ea typeface="+mn-ea"/>
        <a:cs typeface="+mn-cs"/>
      </a:defRPr>
    </a:lvl1pPr>
    <a:lvl2pPr marL="561648" algn="l" defTabSz="1123297" rtl="0" eaLnBrk="1" latinLnBrk="0" hangingPunct="1">
      <a:defRPr sz="2213" kern="1200">
        <a:solidFill>
          <a:schemeClr val="tx1"/>
        </a:solidFill>
        <a:latin typeface="+mn-lt"/>
        <a:ea typeface="+mn-ea"/>
        <a:cs typeface="+mn-cs"/>
      </a:defRPr>
    </a:lvl2pPr>
    <a:lvl3pPr marL="1123297" algn="l" defTabSz="1123297" rtl="0" eaLnBrk="1" latinLnBrk="0" hangingPunct="1">
      <a:defRPr sz="2213" kern="1200">
        <a:solidFill>
          <a:schemeClr val="tx1"/>
        </a:solidFill>
        <a:latin typeface="+mn-lt"/>
        <a:ea typeface="+mn-ea"/>
        <a:cs typeface="+mn-cs"/>
      </a:defRPr>
    </a:lvl3pPr>
    <a:lvl4pPr marL="1684945" algn="l" defTabSz="1123297" rtl="0" eaLnBrk="1" latinLnBrk="0" hangingPunct="1">
      <a:defRPr sz="2213" kern="1200">
        <a:solidFill>
          <a:schemeClr val="tx1"/>
        </a:solidFill>
        <a:latin typeface="+mn-lt"/>
        <a:ea typeface="+mn-ea"/>
        <a:cs typeface="+mn-cs"/>
      </a:defRPr>
    </a:lvl4pPr>
    <a:lvl5pPr marL="2246593" algn="l" defTabSz="1123297" rtl="0" eaLnBrk="1" latinLnBrk="0" hangingPunct="1">
      <a:defRPr sz="2213" kern="1200">
        <a:solidFill>
          <a:schemeClr val="tx1"/>
        </a:solidFill>
        <a:latin typeface="+mn-lt"/>
        <a:ea typeface="+mn-ea"/>
        <a:cs typeface="+mn-cs"/>
      </a:defRPr>
    </a:lvl5pPr>
    <a:lvl6pPr marL="2808241" algn="l" defTabSz="1123297" rtl="0" eaLnBrk="1" latinLnBrk="0" hangingPunct="1">
      <a:defRPr sz="2213" kern="1200">
        <a:solidFill>
          <a:schemeClr val="tx1"/>
        </a:solidFill>
        <a:latin typeface="+mn-lt"/>
        <a:ea typeface="+mn-ea"/>
        <a:cs typeface="+mn-cs"/>
      </a:defRPr>
    </a:lvl6pPr>
    <a:lvl7pPr marL="3369890" algn="l" defTabSz="1123297" rtl="0" eaLnBrk="1" latinLnBrk="0" hangingPunct="1">
      <a:defRPr sz="2213" kern="1200">
        <a:solidFill>
          <a:schemeClr val="tx1"/>
        </a:solidFill>
        <a:latin typeface="+mn-lt"/>
        <a:ea typeface="+mn-ea"/>
        <a:cs typeface="+mn-cs"/>
      </a:defRPr>
    </a:lvl7pPr>
    <a:lvl8pPr marL="3931538" algn="l" defTabSz="1123297" rtl="0" eaLnBrk="1" latinLnBrk="0" hangingPunct="1">
      <a:defRPr sz="2213" kern="1200">
        <a:solidFill>
          <a:schemeClr val="tx1"/>
        </a:solidFill>
        <a:latin typeface="+mn-lt"/>
        <a:ea typeface="+mn-ea"/>
        <a:cs typeface="+mn-cs"/>
      </a:defRPr>
    </a:lvl8pPr>
    <a:lvl9pPr marL="4493186" algn="l" defTabSz="1123297" rtl="0" eaLnBrk="1" latinLnBrk="0" hangingPunct="1">
      <a:defRPr sz="22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62" autoAdjust="0"/>
    <p:restoredTop sz="96305" autoAdjust="0"/>
  </p:normalViewPr>
  <p:slideViewPr>
    <p:cSldViewPr snapToGrid="0">
      <p:cViewPr>
        <p:scale>
          <a:sx n="66" d="100"/>
          <a:sy n="66" d="100"/>
        </p:scale>
        <p:origin x="-78" y="66"/>
      </p:cViewPr>
      <p:guideLst>
        <p:guide orient="horz" pos="6808"/>
        <p:guide pos="115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08038" y="1143000"/>
            <a:ext cx="5241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0058" y="3537782"/>
            <a:ext cx="27540347" cy="7525914"/>
          </a:xfrm>
        </p:spPr>
        <p:txBody>
          <a:bodyPr anchor="b"/>
          <a:lstStyle>
            <a:lvl1pPr algn="ctr">
              <a:defRPr sz="1807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0058" y="11353924"/>
            <a:ext cx="27540347" cy="5219100"/>
          </a:xfrm>
        </p:spPr>
        <p:txBody>
          <a:bodyPr/>
          <a:lstStyle>
            <a:lvl1pPr marL="0" indent="0" algn="ctr">
              <a:buNone/>
              <a:defRPr sz="7228"/>
            </a:lvl1pPr>
            <a:lvl2pPr marL="1376995" indent="0" algn="ctr">
              <a:buNone/>
              <a:defRPr sz="6024"/>
            </a:lvl2pPr>
            <a:lvl3pPr marL="2753990" indent="0" algn="ctr">
              <a:buNone/>
              <a:defRPr sz="5421"/>
            </a:lvl3pPr>
            <a:lvl4pPr marL="4130985" indent="0" algn="ctr">
              <a:buNone/>
              <a:defRPr sz="4819"/>
            </a:lvl4pPr>
            <a:lvl5pPr marL="5507980" indent="0" algn="ctr">
              <a:buNone/>
              <a:defRPr sz="4819"/>
            </a:lvl5pPr>
            <a:lvl6pPr marL="6884975" indent="0" algn="ctr">
              <a:buNone/>
              <a:defRPr sz="4819"/>
            </a:lvl6pPr>
            <a:lvl7pPr marL="8261970" indent="0" algn="ctr">
              <a:buNone/>
              <a:defRPr sz="4819"/>
            </a:lvl7pPr>
            <a:lvl8pPr marL="9638965" indent="0" algn="ctr">
              <a:buNone/>
              <a:defRPr sz="4819"/>
            </a:lvl8pPr>
            <a:lvl9pPr marL="11015960" indent="0" algn="ctr">
              <a:buNone/>
              <a:defRPr sz="4819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278081" y="1150905"/>
            <a:ext cx="7917850" cy="183193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4532" y="1150905"/>
            <a:ext cx="23294544" cy="1831939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407" y="5389238"/>
            <a:ext cx="31671399" cy="8992065"/>
          </a:xfrm>
        </p:spPr>
        <p:txBody>
          <a:bodyPr anchor="b"/>
          <a:lstStyle>
            <a:lvl1pPr>
              <a:defRPr sz="1807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5407" y="14466372"/>
            <a:ext cx="31671399" cy="4728715"/>
          </a:xfrm>
        </p:spPr>
        <p:txBody>
          <a:bodyPr/>
          <a:lstStyle>
            <a:lvl1pPr marL="0" indent="0">
              <a:buNone/>
              <a:defRPr sz="7228">
                <a:solidFill>
                  <a:schemeClr val="tx1">
                    <a:tint val="75000"/>
                  </a:schemeClr>
                </a:solidFill>
              </a:defRPr>
            </a:lvl1pPr>
            <a:lvl2pPr marL="1376995" indent="0">
              <a:buNone/>
              <a:defRPr sz="6024">
                <a:solidFill>
                  <a:schemeClr val="tx1">
                    <a:tint val="75000"/>
                  </a:schemeClr>
                </a:solidFill>
              </a:defRPr>
            </a:lvl2pPr>
            <a:lvl3pPr marL="2753990" indent="0">
              <a:buNone/>
              <a:defRPr sz="5421">
                <a:solidFill>
                  <a:schemeClr val="tx1">
                    <a:tint val="75000"/>
                  </a:schemeClr>
                </a:solidFill>
              </a:defRPr>
            </a:lvl3pPr>
            <a:lvl4pPr marL="4130985" indent="0">
              <a:buNone/>
              <a:defRPr sz="4819">
                <a:solidFill>
                  <a:schemeClr val="tx1">
                    <a:tint val="75000"/>
                  </a:schemeClr>
                </a:solidFill>
              </a:defRPr>
            </a:lvl4pPr>
            <a:lvl5pPr marL="5507980" indent="0">
              <a:buNone/>
              <a:defRPr sz="4819">
                <a:solidFill>
                  <a:schemeClr val="tx1">
                    <a:tint val="75000"/>
                  </a:schemeClr>
                </a:solidFill>
              </a:defRPr>
            </a:lvl5pPr>
            <a:lvl6pPr marL="6884975" indent="0">
              <a:buNone/>
              <a:defRPr sz="4819">
                <a:solidFill>
                  <a:schemeClr val="tx1">
                    <a:tint val="75000"/>
                  </a:schemeClr>
                </a:solidFill>
              </a:defRPr>
            </a:lvl6pPr>
            <a:lvl7pPr marL="8261970" indent="0">
              <a:buNone/>
              <a:defRPr sz="4819">
                <a:solidFill>
                  <a:schemeClr val="tx1">
                    <a:tint val="75000"/>
                  </a:schemeClr>
                </a:solidFill>
              </a:defRPr>
            </a:lvl7pPr>
            <a:lvl8pPr marL="9638965" indent="0">
              <a:buNone/>
              <a:defRPr sz="4819">
                <a:solidFill>
                  <a:schemeClr val="tx1">
                    <a:tint val="75000"/>
                  </a:schemeClr>
                </a:solidFill>
              </a:defRPr>
            </a:lvl8pPr>
            <a:lvl9pPr marL="11015960" indent="0">
              <a:buNone/>
              <a:defRPr sz="4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4532" y="5754522"/>
            <a:ext cx="15606197" cy="137157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89734" y="5754522"/>
            <a:ext cx="15606197" cy="137157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315" y="1150906"/>
            <a:ext cx="31671399" cy="417828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9316" y="5299166"/>
            <a:ext cx="15534476" cy="2597039"/>
          </a:xfrm>
        </p:spPr>
        <p:txBody>
          <a:bodyPr anchor="b"/>
          <a:lstStyle>
            <a:lvl1pPr marL="0" indent="0">
              <a:buNone/>
              <a:defRPr sz="7228" b="1"/>
            </a:lvl1pPr>
            <a:lvl2pPr marL="1376995" indent="0">
              <a:buNone/>
              <a:defRPr sz="6024" b="1"/>
            </a:lvl2pPr>
            <a:lvl3pPr marL="2753990" indent="0">
              <a:buNone/>
              <a:defRPr sz="5421" b="1"/>
            </a:lvl3pPr>
            <a:lvl4pPr marL="4130985" indent="0">
              <a:buNone/>
              <a:defRPr sz="4819" b="1"/>
            </a:lvl4pPr>
            <a:lvl5pPr marL="5507980" indent="0">
              <a:buNone/>
              <a:defRPr sz="4819" b="1"/>
            </a:lvl5pPr>
            <a:lvl6pPr marL="6884975" indent="0">
              <a:buNone/>
              <a:defRPr sz="4819" b="1"/>
            </a:lvl6pPr>
            <a:lvl7pPr marL="8261970" indent="0">
              <a:buNone/>
              <a:defRPr sz="4819" b="1"/>
            </a:lvl7pPr>
            <a:lvl8pPr marL="9638965" indent="0">
              <a:buNone/>
              <a:defRPr sz="4819" b="1"/>
            </a:lvl8pPr>
            <a:lvl9pPr marL="11015960" indent="0">
              <a:buNone/>
              <a:defRPr sz="4819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9316" y="7896205"/>
            <a:ext cx="15534476" cy="116141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9734" y="5299166"/>
            <a:ext cx="15610980" cy="2597039"/>
          </a:xfrm>
        </p:spPr>
        <p:txBody>
          <a:bodyPr anchor="b"/>
          <a:lstStyle>
            <a:lvl1pPr marL="0" indent="0">
              <a:buNone/>
              <a:defRPr sz="7228" b="1"/>
            </a:lvl1pPr>
            <a:lvl2pPr marL="1376995" indent="0">
              <a:buNone/>
              <a:defRPr sz="6024" b="1"/>
            </a:lvl2pPr>
            <a:lvl3pPr marL="2753990" indent="0">
              <a:buNone/>
              <a:defRPr sz="5421" b="1"/>
            </a:lvl3pPr>
            <a:lvl4pPr marL="4130985" indent="0">
              <a:buNone/>
              <a:defRPr sz="4819" b="1"/>
            </a:lvl4pPr>
            <a:lvl5pPr marL="5507980" indent="0">
              <a:buNone/>
              <a:defRPr sz="4819" b="1"/>
            </a:lvl5pPr>
            <a:lvl6pPr marL="6884975" indent="0">
              <a:buNone/>
              <a:defRPr sz="4819" b="1"/>
            </a:lvl6pPr>
            <a:lvl7pPr marL="8261970" indent="0">
              <a:buNone/>
              <a:defRPr sz="4819" b="1"/>
            </a:lvl7pPr>
            <a:lvl8pPr marL="9638965" indent="0">
              <a:buNone/>
              <a:defRPr sz="4819" b="1"/>
            </a:lvl8pPr>
            <a:lvl9pPr marL="11015960" indent="0">
              <a:buNone/>
              <a:defRPr sz="4819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9734" y="7896205"/>
            <a:ext cx="15610980" cy="116141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316" y="1441132"/>
            <a:ext cx="11843304" cy="5043964"/>
          </a:xfrm>
        </p:spPr>
        <p:txBody>
          <a:bodyPr anchor="b"/>
          <a:lstStyle>
            <a:lvl1pPr>
              <a:defRPr sz="9638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10980" y="3112448"/>
            <a:ext cx="18589734" cy="15362072"/>
          </a:xfrm>
        </p:spPr>
        <p:txBody>
          <a:bodyPr/>
          <a:lstStyle>
            <a:lvl1pPr>
              <a:defRPr sz="9638"/>
            </a:lvl1pPr>
            <a:lvl2pPr>
              <a:defRPr sz="8433"/>
            </a:lvl2pPr>
            <a:lvl3pPr>
              <a:defRPr sz="7228"/>
            </a:lvl3pPr>
            <a:lvl4pPr>
              <a:defRPr sz="6024"/>
            </a:lvl4pPr>
            <a:lvl5pPr>
              <a:defRPr sz="6024"/>
            </a:lvl5pPr>
            <a:lvl6pPr>
              <a:defRPr sz="6024"/>
            </a:lvl6pPr>
            <a:lvl7pPr>
              <a:defRPr sz="6024"/>
            </a:lvl7pPr>
            <a:lvl8pPr>
              <a:defRPr sz="6024"/>
            </a:lvl8pPr>
            <a:lvl9pPr>
              <a:defRPr sz="6024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29316" y="6485097"/>
            <a:ext cx="11843304" cy="12014443"/>
          </a:xfrm>
        </p:spPr>
        <p:txBody>
          <a:bodyPr/>
          <a:lstStyle>
            <a:lvl1pPr marL="0" indent="0">
              <a:buNone/>
              <a:defRPr sz="4819"/>
            </a:lvl1pPr>
            <a:lvl2pPr marL="1376995" indent="0">
              <a:buNone/>
              <a:defRPr sz="4217"/>
            </a:lvl2pPr>
            <a:lvl3pPr marL="2753990" indent="0">
              <a:buNone/>
              <a:defRPr sz="3614"/>
            </a:lvl3pPr>
            <a:lvl4pPr marL="4130985" indent="0">
              <a:buNone/>
              <a:defRPr sz="3012"/>
            </a:lvl4pPr>
            <a:lvl5pPr marL="5507980" indent="0">
              <a:buNone/>
              <a:defRPr sz="3012"/>
            </a:lvl5pPr>
            <a:lvl6pPr marL="6884975" indent="0">
              <a:buNone/>
              <a:defRPr sz="3012"/>
            </a:lvl6pPr>
            <a:lvl7pPr marL="8261970" indent="0">
              <a:buNone/>
              <a:defRPr sz="3012"/>
            </a:lvl7pPr>
            <a:lvl8pPr marL="9638965" indent="0">
              <a:buNone/>
              <a:defRPr sz="3012"/>
            </a:lvl8pPr>
            <a:lvl9pPr marL="11015960" indent="0">
              <a:buNone/>
              <a:defRPr sz="3012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316" y="1441132"/>
            <a:ext cx="11843304" cy="5043964"/>
          </a:xfrm>
        </p:spPr>
        <p:txBody>
          <a:bodyPr anchor="b"/>
          <a:lstStyle>
            <a:lvl1pPr>
              <a:defRPr sz="9638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10980" y="3112448"/>
            <a:ext cx="18589734" cy="15362072"/>
          </a:xfrm>
        </p:spPr>
        <p:txBody>
          <a:bodyPr anchor="t"/>
          <a:lstStyle>
            <a:lvl1pPr marL="0" indent="0">
              <a:buNone/>
              <a:defRPr sz="9638"/>
            </a:lvl1pPr>
            <a:lvl2pPr marL="1376995" indent="0">
              <a:buNone/>
              <a:defRPr sz="8433"/>
            </a:lvl2pPr>
            <a:lvl3pPr marL="2753990" indent="0">
              <a:buNone/>
              <a:defRPr sz="7228"/>
            </a:lvl3pPr>
            <a:lvl4pPr marL="4130985" indent="0">
              <a:buNone/>
              <a:defRPr sz="6024"/>
            </a:lvl4pPr>
            <a:lvl5pPr marL="5507980" indent="0">
              <a:buNone/>
              <a:defRPr sz="6024"/>
            </a:lvl5pPr>
            <a:lvl6pPr marL="6884975" indent="0">
              <a:buNone/>
              <a:defRPr sz="6024"/>
            </a:lvl6pPr>
            <a:lvl7pPr marL="8261970" indent="0">
              <a:buNone/>
              <a:defRPr sz="6024"/>
            </a:lvl7pPr>
            <a:lvl8pPr marL="9638965" indent="0">
              <a:buNone/>
              <a:defRPr sz="6024"/>
            </a:lvl8pPr>
            <a:lvl9pPr marL="11015960" indent="0">
              <a:buNone/>
              <a:defRPr sz="6024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29316" y="6485097"/>
            <a:ext cx="11843304" cy="12014443"/>
          </a:xfrm>
        </p:spPr>
        <p:txBody>
          <a:bodyPr/>
          <a:lstStyle>
            <a:lvl1pPr marL="0" indent="0">
              <a:buNone/>
              <a:defRPr sz="4819"/>
            </a:lvl1pPr>
            <a:lvl2pPr marL="1376995" indent="0">
              <a:buNone/>
              <a:defRPr sz="4217"/>
            </a:lvl2pPr>
            <a:lvl3pPr marL="2753990" indent="0">
              <a:buNone/>
              <a:defRPr sz="3614"/>
            </a:lvl3pPr>
            <a:lvl4pPr marL="4130985" indent="0">
              <a:buNone/>
              <a:defRPr sz="3012"/>
            </a:lvl4pPr>
            <a:lvl5pPr marL="5507980" indent="0">
              <a:buNone/>
              <a:defRPr sz="3012"/>
            </a:lvl5pPr>
            <a:lvl6pPr marL="6884975" indent="0">
              <a:buNone/>
              <a:defRPr sz="3012"/>
            </a:lvl6pPr>
            <a:lvl7pPr marL="8261970" indent="0">
              <a:buNone/>
              <a:defRPr sz="3012"/>
            </a:lvl7pPr>
            <a:lvl8pPr marL="9638965" indent="0">
              <a:buNone/>
              <a:defRPr sz="3012"/>
            </a:lvl8pPr>
            <a:lvl9pPr marL="11015960" indent="0">
              <a:buNone/>
              <a:defRPr sz="3012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4532" y="1150906"/>
            <a:ext cx="31671399" cy="417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4532" y="5754522"/>
            <a:ext cx="31671399" cy="13715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4532" y="20035747"/>
            <a:ext cx="8262104" cy="1150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11.06.2019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63654" y="20035747"/>
            <a:ext cx="12393156" cy="1150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33827" y="20035747"/>
            <a:ext cx="8262104" cy="1150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753990" rtl="0" eaLnBrk="1" latinLnBrk="0" hangingPunct="1">
        <a:lnSpc>
          <a:spcPct val="90000"/>
        </a:lnSpc>
        <a:spcBef>
          <a:spcPct val="0"/>
        </a:spcBef>
        <a:buNone/>
        <a:defRPr sz="13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8497" indent="-688497" algn="l" defTabSz="2753990" rtl="0" eaLnBrk="1" latinLnBrk="0" hangingPunct="1">
        <a:lnSpc>
          <a:spcPct val="90000"/>
        </a:lnSpc>
        <a:spcBef>
          <a:spcPts val="3012"/>
        </a:spcBef>
        <a:buFont typeface="Arial" panose="020B0604020202020204" pitchFamily="34" charset="0"/>
        <a:buChar char="•"/>
        <a:defRPr sz="8433" kern="1200">
          <a:solidFill>
            <a:schemeClr val="tx1"/>
          </a:solidFill>
          <a:latin typeface="+mn-lt"/>
          <a:ea typeface="+mn-ea"/>
          <a:cs typeface="+mn-cs"/>
        </a:defRPr>
      </a:lvl1pPr>
      <a:lvl2pPr marL="2065492" indent="-688497" algn="l" defTabSz="2753990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7228" kern="1200">
          <a:solidFill>
            <a:schemeClr val="tx1"/>
          </a:solidFill>
          <a:latin typeface="+mn-lt"/>
          <a:ea typeface="+mn-ea"/>
          <a:cs typeface="+mn-cs"/>
        </a:defRPr>
      </a:lvl2pPr>
      <a:lvl3pPr marL="3442487" indent="-688497" algn="l" defTabSz="2753990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3pPr>
      <a:lvl4pPr marL="4819482" indent="-688497" algn="l" defTabSz="2753990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5421" kern="1200">
          <a:solidFill>
            <a:schemeClr val="tx1"/>
          </a:solidFill>
          <a:latin typeface="+mn-lt"/>
          <a:ea typeface="+mn-ea"/>
          <a:cs typeface="+mn-cs"/>
        </a:defRPr>
      </a:lvl4pPr>
      <a:lvl5pPr marL="6196477" indent="-688497" algn="l" defTabSz="2753990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5421" kern="1200">
          <a:solidFill>
            <a:schemeClr val="tx1"/>
          </a:solidFill>
          <a:latin typeface="+mn-lt"/>
          <a:ea typeface="+mn-ea"/>
          <a:cs typeface="+mn-cs"/>
        </a:defRPr>
      </a:lvl5pPr>
      <a:lvl6pPr marL="7573472" indent="-688497" algn="l" defTabSz="2753990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5421" kern="1200">
          <a:solidFill>
            <a:schemeClr val="tx1"/>
          </a:solidFill>
          <a:latin typeface="+mn-lt"/>
          <a:ea typeface="+mn-ea"/>
          <a:cs typeface="+mn-cs"/>
        </a:defRPr>
      </a:lvl6pPr>
      <a:lvl7pPr marL="8950467" indent="-688497" algn="l" defTabSz="2753990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5421" kern="1200">
          <a:solidFill>
            <a:schemeClr val="tx1"/>
          </a:solidFill>
          <a:latin typeface="+mn-lt"/>
          <a:ea typeface="+mn-ea"/>
          <a:cs typeface="+mn-cs"/>
        </a:defRPr>
      </a:lvl7pPr>
      <a:lvl8pPr marL="10327462" indent="-688497" algn="l" defTabSz="2753990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5421" kern="1200">
          <a:solidFill>
            <a:schemeClr val="tx1"/>
          </a:solidFill>
          <a:latin typeface="+mn-lt"/>
          <a:ea typeface="+mn-ea"/>
          <a:cs typeface="+mn-cs"/>
        </a:defRPr>
      </a:lvl8pPr>
      <a:lvl9pPr marL="11704457" indent="-688497" algn="l" defTabSz="2753990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54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1pPr>
      <a:lvl2pPr marL="1376995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2pPr>
      <a:lvl3pPr marL="2753990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3pPr>
      <a:lvl4pPr marL="4130985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4pPr>
      <a:lvl5pPr marL="5507980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5pPr>
      <a:lvl6pPr marL="6884975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6pPr>
      <a:lvl7pPr marL="8261970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7pPr>
      <a:lvl8pPr marL="9638965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8pPr>
      <a:lvl9pPr marL="11015960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Прямоугольник 108"/>
          <p:cNvSpPr/>
          <p:nvPr/>
        </p:nvSpPr>
        <p:spPr>
          <a:xfrm>
            <a:off x="16602764" y="327227"/>
            <a:ext cx="1753302" cy="1122541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Клиринг с Германией</a:t>
            </a:r>
          </a:p>
          <a:p>
            <a:pPr algn="ctr"/>
            <a:r>
              <a:rPr lang="ru-RU" sz="1200" dirty="0" smtClean="0"/>
              <a:t>(</a:t>
            </a:r>
            <a:r>
              <a:rPr lang="ru-RU" sz="1200" dirty="0"/>
              <a:t>б</a:t>
            </a:r>
            <a:r>
              <a:rPr lang="ru-RU" sz="1200" dirty="0" smtClean="0"/>
              <a:t>удет получен нац. Дух «Торговля с Германией», германия получит </a:t>
            </a:r>
            <a:r>
              <a:rPr lang="ru-RU" sz="1200" dirty="0" err="1" smtClean="0"/>
              <a:t>нац</a:t>
            </a:r>
            <a:r>
              <a:rPr lang="ru-RU" sz="1200" dirty="0" smtClean="0"/>
              <a:t>. Дух «Греческий табак»)</a:t>
            </a:r>
            <a:endParaRPr lang="ru-RU" sz="12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16602764" y="2119742"/>
            <a:ext cx="1753302" cy="1122541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Возрождение Греческого ВМФ</a:t>
            </a:r>
            <a:br>
              <a:rPr lang="ru-RU" sz="1200" dirty="0" smtClean="0"/>
            </a:br>
            <a:r>
              <a:rPr lang="ru-RU" sz="1200" dirty="0" smtClean="0"/>
              <a:t>(Получен нац. Дух «Греческий ВМФ»</a:t>
            </a:r>
            <a:r>
              <a:rPr lang="en-US" sz="1200" dirty="0" smtClean="0"/>
              <a:t>; </a:t>
            </a:r>
            <a:r>
              <a:rPr lang="ru-RU" sz="1200" dirty="0" smtClean="0"/>
              <a:t>+ 2 верфи в Афинах)</a:t>
            </a:r>
            <a:endParaRPr lang="ru-RU" sz="1200" dirty="0"/>
          </a:p>
        </p:txBody>
      </p:sp>
      <p:sp>
        <p:nvSpPr>
          <p:cNvPr id="127" name="Прямоугольник 126"/>
          <p:cNvSpPr/>
          <p:nvPr/>
        </p:nvSpPr>
        <p:spPr>
          <a:xfrm>
            <a:off x="6348422" y="2120399"/>
            <a:ext cx="1753302" cy="1122541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ВС Греции</a:t>
            </a:r>
            <a:r>
              <a:rPr lang="ru-RU" sz="1200" dirty="0" smtClean="0"/>
              <a:t> (Получен </a:t>
            </a:r>
            <a:r>
              <a:rPr lang="ru-RU" sz="1200" dirty="0" err="1" smtClean="0"/>
              <a:t>нац</a:t>
            </a:r>
            <a:r>
              <a:rPr lang="ru-RU" sz="1200" dirty="0" smtClean="0"/>
              <a:t>. Дух </a:t>
            </a:r>
            <a:r>
              <a:rPr lang="ru-RU" sz="1200" dirty="0" smtClean="0"/>
              <a:t>«ВС Греции»</a:t>
            </a:r>
            <a:r>
              <a:rPr lang="en-US" sz="1200" dirty="0" smtClean="0"/>
              <a:t>;</a:t>
            </a:r>
            <a:r>
              <a:rPr lang="ru-RU" sz="1200" dirty="0" smtClean="0"/>
              <a:t>)</a:t>
            </a:r>
            <a:endParaRPr lang="ru-RU" sz="12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7321564" y="2119740"/>
            <a:ext cx="1753302" cy="1122541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ВВС Греции(получен </a:t>
            </a:r>
            <a:r>
              <a:rPr lang="ru-RU" sz="1200" dirty="0" err="1" smtClean="0"/>
              <a:t>нац</a:t>
            </a:r>
            <a:r>
              <a:rPr lang="ru-RU" sz="1200" dirty="0" smtClean="0"/>
              <a:t>. Дух «ВВС Греции»)</a:t>
            </a:r>
            <a:endParaRPr lang="ru-RU" sz="12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16602764" y="4347685"/>
            <a:ext cx="1753302" cy="1122541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Новые верфи и порты в </a:t>
            </a:r>
            <a:r>
              <a:rPr lang="ru-RU" sz="1200" dirty="0" err="1" smtClean="0"/>
              <a:t>Скараманга</a:t>
            </a:r>
            <a:r>
              <a:rPr lang="ru-RU" sz="1200" dirty="0" smtClean="0"/>
              <a:t/>
            </a:r>
            <a:br>
              <a:rPr lang="ru-RU" sz="1200" dirty="0" smtClean="0"/>
            </a:br>
            <a:r>
              <a:rPr lang="ru-RU" sz="1200" dirty="0" smtClean="0"/>
              <a:t>(+3 верфи и +2 базы в </a:t>
            </a:r>
            <a:r>
              <a:rPr lang="ru-RU" sz="1200" dirty="0" err="1" smtClean="0"/>
              <a:t>Скараманга</a:t>
            </a:r>
            <a:r>
              <a:rPr lang="ru-RU" sz="1200" dirty="0" smtClean="0"/>
              <a:t>)</a:t>
            </a:r>
            <a:endParaRPr lang="ru-RU" sz="1200" dirty="0"/>
          </a:p>
        </p:txBody>
      </p:sp>
      <p:sp>
        <p:nvSpPr>
          <p:cNvPr id="131" name="Прямоугольник 130"/>
          <p:cNvSpPr/>
          <p:nvPr/>
        </p:nvSpPr>
        <p:spPr>
          <a:xfrm>
            <a:off x="20109368" y="4347685"/>
            <a:ext cx="1753302" cy="1122541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Закупка эсминцев</a:t>
            </a:r>
            <a:br>
              <a:rPr lang="ru-RU" sz="1200" dirty="0" smtClean="0"/>
            </a:br>
            <a:r>
              <a:rPr lang="ru-RU" sz="1200" dirty="0" smtClean="0"/>
              <a:t>(+2 эсминца последнего шаблона ВБ)</a:t>
            </a:r>
            <a:endParaRPr lang="ru-RU" sz="12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12685487" y="4347686"/>
            <a:ext cx="2163976" cy="1122540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Молодые адмиралы</a:t>
            </a:r>
          </a:p>
          <a:p>
            <a:pPr algn="ctr"/>
            <a:r>
              <a:rPr lang="ru-RU" sz="1200" dirty="0" smtClean="0"/>
              <a:t>(изменения нац. духа «Греческий ВМФ», он получает +1 к уровню новых адмиралов и +1 случайную черту для них же)</a:t>
            </a:r>
            <a:endParaRPr lang="ru-RU" sz="12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16488229" y="9420430"/>
            <a:ext cx="2031999" cy="1305627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Наследие Афин</a:t>
            </a:r>
          </a:p>
          <a:p>
            <a:pPr algn="ctr"/>
            <a:r>
              <a:rPr lang="ru-RU" sz="1200" dirty="0" smtClean="0"/>
              <a:t>(</a:t>
            </a:r>
            <a:r>
              <a:rPr lang="ru-RU" sz="1200" dirty="0"/>
              <a:t>изменения нац. духа «Греческий ВМФ», </a:t>
            </a:r>
            <a:r>
              <a:rPr lang="ru-RU" sz="1200" dirty="0" smtClean="0"/>
              <a:t> он получает + 10% к скорости кораблей</a:t>
            </a:r>
            <a:r>
              <a:rPr lang="en-US" sz="1200" dirty="0" smtClean="0"/>
              <a:t>; </a:t>
            </a:r>
            <a:r>
              <a:rPr lang="ru-RU" sz="1200" dirty="0" smtClean="0"/>
              <a:t>х2 100% темп исследований морского десанта, +10% под. войны)</a:t>
            </a:r>
            <a:endParaRPr lang="ru-RU" sz="12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14849462" y="6837538"/>
            <a:ext cx="1753302" cy="1122541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Возврат доверия</a:t>
            </a:r>
            <a:br>
              <a:rPr lang="ru-RU" sz="1200" dirty="0" smtClean="0"/>
            </a:br>
            <a:r>
              <a:rPr lang="ru-RU" sz="1200" dirty="0" smtClean="0"/>
              <a:t>(будет убран нац. Дух «Последствия мятежа»</a:t>
            </a:r>
            <a:endParaRPr lang="ru-RU" sz="1200" dirty="0"/>
          </a:p>
        </p:txBody>
      </p:sp>
      <p:sp>
        <p:nvSpPr>
          <p:cNvPr id="136" name="Прямоугольник 135"/>
          <p:cNvSpPr/>
          <p:nvPr/>
        </p:nvSpPr>
        <p:spPr>
          <a:xfrm>
            <a:off x="18356066" y="6837539"/>
            <a:ext cx="1753302" cy="1122541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Модернизация эсминцев</a:t>
            </a:r>
            <a:br>
              <a:rPr lang="ru-RU" sz="1200" dirty="0" smtClean="0"/>
            </a:br>
            <a:r>
              <a:rPr lang="ru-RU" sz="1200" dirty="0" smtClean="0"/>
              <a:t>(последний шаблон эсминцев ВБ</a:t>
            </a:r>
            <a:r>
              <a:rPr lang="en-US" sz="1200" dirty="0" smtClean="0"/>
              <a:t>; </a:t>
            </a:r>
            <a:r>
              <a:rPr lang="ru-RU" sz="1200" dirty="0" smtClean="0"/>
              <a:t>х2 </a:t>
            </a:r>
            <a:r>
              <a:rPr lang="en-US" sz="1200" dirty="0" smtClean="0"/>
              <a:t>100% </a:t>
            </a:r>
            <a:r>
              <a:rPr lang="ru-RU" sz="1200" dirty="0" smtClean="0"/>
              <a:t> темп исследований эсминцев)</a:t>
            </a:r>
            <a:endParaRPr lang="ru-RU" sz="1200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16602764" y="11728200"/>
            <a:ext cx="1753302" cy="1122541"/>
          </a:xfrm>
          <a:prstGeom prst="rect">
            <a:avLst/>
          </a:prstGeom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Последний Оплот</a:t>
            </a:r>
            <a:br>
              <a:rPr lang="ru-RU" sz="1200" dirty="0" smtClean="0"/>
            </a:br>
            <a:r>
              <a:rPr lang="ru-RU" sz="1200" dirty="0" smtClean="0"/>
              <a:t>(+2 морская база, +2 верфь, +3 береговые укрепления в порту в </a:t>
            </a:r>
            <a:r>
              <a:rPr lang="ru-RU" sz="1200" dirty="0" err="1" smtClean="0"/>
              <a:t>Гераклионе</a:t>
            </a:r>
            <a:r>
              <a:rPr lang="ru-RU" sz="1200" dirty="0" smtClean="0"/>
              <a:t> и </a:t>
            </a:r>
            <a:r>
              <a:rPr lang="ru-RU" sz="1200" dirty="0" err="1" smtClean="0"/>
              <a:t>Ханье</a:t>
            </a:r>
            <a:r>
              <a:rPr lang="ru-RU" sz="1200" dirty="0" smtClean="0"/>
              <a:t>)</a:t>
            </a:r>
            <a:endParaRPr lang="ru-RU" sz="1200" dirty="0"/>
          </a:p>
        </p:txBody>
      </p:sp>
      <p:cxnSp>
        <p:nvCxnSpPr>
          <p:cNvPr id="6" name="Прямая со стрелкой 5"/>
          <p:cNvCxnSpPr>
            <a:stCxn id="109" idx="2"/>
            <a:endCxn id="126" idx="0"/>
          </p:cNvCxnSpPr>
          <p:nvPr/>
        </p:nvCxnSpPr>
        <p:spPr>
          <a:xfrm>
            <a:off x="17479415" y="1449768"/>
            <a:ext cx="0" cy="6699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126" idx="2"/>
            <a:endCxn id="130" idx="0"/>
          </p:cNvCxnSpPr>
          <p:nvPr/>
        </p:nvCxnSpPr>
        <p:spPr>
          <a:xfrm>
            <a:off x="17479415" y="3242283"/>
            <a:ext cx="0" cy="1105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stCxn id="126" idx="2"/>
            <a:endCxn id="132" idx="0"/>
          </p:cNvCxnSpPr>
          <p:nvPr/>
        </p:nvCxnSpPr>
        <p:spPr>
          <a:xfrm rot="5400000">
            <a:off x="15070744" y="1939014"/>
            <a:ext cx="1105403" cy="371194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26" idx="2"/>
            <a:endCxn id="131" idx="0"/>
          </p:cNvCxnSpPr>
          <p:nvPr/>
        </p:nvCxnSpPr>
        <p:spPr>
          <a:xfrm rot="16200000" flipH="1">
            <a:off x="18680016" y="2041682"/>
            <a:ext cx="1105402" cy="350660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30" idx="2"/>
            <a:endCxn id="135" idx="0"/>
          </p:cNvCxnSpPr>
          <p:nvPr/>
        </p:nvCxnSpPr>
        <p:spPr>
          <a:xfrm rot="5400000">
            <a:off x="15919108" y="5277231"/>
            <a:ext cx="1367312" cy="175330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30" idx="2"/>
            <a:endCxn id="136" idx="0"/>
          </p:cNvCxnSpPr>
          <p:nvPr/>
        </p:nvCxnSpPr>
        <p:spPr>
          <a:xfrm rot="16200000" flipH="1">
            <a:off x="17672410" y="5277231"/>
            <a:ext cx="1367313" cy="175330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stCxn id="135" idx="2"/>
            <a:endCxn id="133" idx="0"/>
          </p:cNvCxnSpPr>
          <p:nvPr/>
        </p:nvCxnSpPr>
        <p:spPr>
          <a:xfrm rot="16200000" flipH="1">
            <a:off x="15884996" y="7801196"/>
            <a:ext cx="1460351" cy="177811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136" idx="2"/>
            <a:endCxn id="133" idx="0"/>
          </p:cNvCxnSpPr>
          <p:nvPr/>
        </p:nvCxnSpPr>
        <p:spPr>
          <a:xfrm rot="5400000">
            <a:off x="17638298" y="7826011"/>
            <a:ext cx="1460350" cy="17284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133" idx="2"/>
          </p:cNvCxnSpPr>
          <p:nvPr/>
        </p:nvCxnSpPr>
        <p:spPr>
          <a:xfrm>
            <a:off x="17504229" y="10726057"/>
            <a:ext cx="1" cy="1002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stCxn id="131" idx="2"/>
            <a:endCxn id="136" idx="0"/>
          </p:cNvCxnSpPr>
          <p:nvPr/>
        </p:nvCxnSpPr>
        <p:spPr>
          <a:xfrm rot="5400000">
            <a:off x="19425712" y="5277231"/>
            <a:ext cx="1367313" cy="1753302"/>
          </a:xfrm>
          <a:prstGeom prst="bentConnector3">
            <a:avLst/>
          </a:prstGeom>
          <a:ln>
            <a:solidFill>
              <a:schemeClr val="accent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132" idx="2"/>
            <a:endCxn id="135" idx="0"/>
          </p:cNvCxnSpPr>
          <p:nvPr/>
        </p:nvCxnSpPr>
        <p:spPr>
          <a:xfrm rot="16200000" flipH="1">
            <a:off x="14063138" y="5174563"/>
            <a:ext cx="1367312" cy="1958638"/>
          </a:xfrm>
          <a:prstGeom prst="bentConnector3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109" idx="2"/>
            <a:endCxn id="128" idx="0"/>
          </p:cNvCxnSpPr>
          <p:nvPr/>
        </p:nvCxnSpPr>
        <p:spPr>
          <a:xfrm rot="16200000" flipH="1">
            <a:off x="22503829" y="-3574646"/>
            <a:ext cx="669972" cy="10718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29128593" y="3563912"/>
            <a:ext cx="1753302" cy="1122541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Инициатива </a:t>
            </a:r>
            <a:r>
              <a:rPr lang="ru-RU" sz="1200" dirty="0" err="1" smtClean="0"/>
              <a:t>Икономакоса</a:t>
            </a:r>
            <a:endParaRPr lang="ru-RU" sz="12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25572591" y="3563913"/>
            <a:ext cx="1753302" cy="1122541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 пользу авиации, для авиации!(получен </a:t>
            </a:r>
            <a:r>
              <a:rPr lang="ru-RU" sz="1200" dirty="0" err="1" smtClean="0"/>
              <a:t>нац.дух</a:t>
            </a:r>
            <a:r>
              <a:rPr lang="ru-RU" sz="1200" dirty="0" smtClean="0"/>
              <a:t> «Для авиации, и в нашу пользу!»</a:t>
            </a:r>
            <a:endParaRPr lang="ru-RU" sz="12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27328820" y="5044374"/>
            <a:ext cx="1753302" cy="1122541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Академия </a:t>
            </a:r>
            <a:r>
              <a:rPr lang="ru-RU" sz="1200" dirty="0" err="1" smtClean="0"/>
              <a:t>Икаров</a:t>
            </a:r>
            <a:r>
              <a:rPr lang="ru-RU" sz="1200" dirty="0" smtClean="0"/>
              <a:t>(изменения </a:t>
            </a:r>
            <a:r>
              <a:rPr lang="ru-RU" sz="1200" dirty="0" err="1" smtClean="0"/>
              <a:t>нац</a:t>
            </a:r>
            <a:r>
              <a:rPr lang="ru-RU" sz="1200" dirty="0" smtClean="0"/>
              <a:t>. духа «ВВС Греции», он получает +10% к появлению аса,)</a:t>
            </a:r>
          </a:p>
          <a:p>
            <a:pPr algn="ctr"/>
            <a:endParaRPr lang="ru-RU" sz="1200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21552147" y="6553855"/>
            <a:ext cx="1753302" cy="1122541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Торги за небо</a:t>
            </a:r>
            <a:endParaRPr lang="ru-RU" sz="12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29128593" y="6553854"/>
            <a:ext cx="1753302" cy="1122541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Фонд авиации</a:t>
            </a:r>
            <a:endParaRPr lang="ru-RU" sz="1200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33018402" y="6568369"/>
            <a:ext cx="1753302" cy="1122541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Наше небо</a:t>
            </a:r>
            <a:endParaRPr lang="ru-RU" sz="1200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27328822" y="7903683"/>
            <a:ext cx="1753302" cy="1122541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13-я эскадрилья(2х 100% темп исследования тактических бомбардировщиков)</a:t>
            </a:r>
            <a:endParaRPr lang="ru-RU" sz="12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29128595" y="9340598"/>
            <a:ext cx="1753302" cy="1122541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Расширение </a:t>
            </a:r>
            <a:r>
              <a:rPr lang="en-US" sz="1200" dirty="0" smtClean="0"/>
              <a:t>KEA</a:t>
            </a:r>
            <a:endParaRPr lang="ru-RU" sz="1200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31073515" y="9340597"/>
            <a:ext cx="1753302" cy="1122541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cs typeface="Times New Roman" pitchFamily="18" charset="0"/>
              </a:rPr>
              <a:t>Проект «</a:t>
            </a:r>
            <a:r>
              <a:rPr lang="ru-RU" sz="1200" dirty="0" err="1" smtClean="0">
                <a:cs typeface="Times New Roman" pitchFamily="18" charset="0"/>
              </a:rPr>
              <a:t>Хелид</a:t>
            </a:r>
            <a:r>
              <a:rPr lang="el-GR" sz="1200" dirty="0" smtClean="0">
                <a:cs typeface="Times New Roman" pitchFamily="18" charset="0"/>
              </a:rPr>
              <a:t>ό</a:t>
            </a:r>
            <a:r>
              <a:rPr lang="ru-RU" sz="1200" dirty="0" err="1" smtClean="0">
                <a:cs typeface="Times New Roman" pitchFamily="18" charset="0"/>
              </a:rPr>
              <a:t>н</a:t>
            </a:r>
            <a:r>
              <a:rPr lang="ru-RU" sz="1200" dirty="0" smtClean="0">
                <a:cs typeface="Times New Roman" pitchFamily="18" charset="0"/>
              </a:rPr>
              <a:t>»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33011153" y="9347851"/>
            <a:ext cx="1753302" cy="1122541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Подбор калибра</a:t>
            </a:r>
            <a:endParaRPr lang="ru-RU" sz="1200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34912507" y="9333340"/>
            <a:ext cx="1753302" cy="1122541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Мужицкий дождь</a:t>
            </a:r>
            <a:endParaRPr lang="ru-RU" sz="12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7336046" y="10929911"/>
            <a:ext cx="1753302" cy="1122541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smtClean="0"/>
              <a:t>Воздушная паутина(10 </a:t>
            </a:r>
            <a:r>
              <a:rPr lang="ru-RU" sz="1200" dirty="0" smtClean="0"/>
              <a:t>аэродромов 1 уровня по всей стране)</a:t>
            </a:r>
            <a:endParaRPr lang="ru-RU" sz="1200" dirty="0"/>
          </a:p>
        </p:txBody>
      </p:sp>
      <p:cxnSp>
        <p:nvCxnSpPr>
          <p:cNvPr id="45" name="Соединительная линия уступом 44"/>
          <p:cNvCxnSpPr>
            <a:stCxn id="128" idx="2"/>
            <a:endCxn id="29" idx="0"/>
          </p:cNvCxnSpPr>
          <p:nvPr/>
        </p:nvCxnSpPr>
        <p:spPr>
          <a:xfrm rot="16200000" flipH="1">
            <a:off x="27300797" y="4139699"/>
            <a:ext cx="1802093" cy="72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>
            <a:stCxn id="29" idx="2"/>
            <a:endCxn id="34" idx="0"/>
          </p:cNvCxnSpPr>
          <p:nvPr/>
        </p:nvCxnSpPr>
        <p:spPr>
          <a:xfrm rot="16200000" flipH="1">
            <a:off x="27337088" y="7035298"/>
            <a:ext cx="1736768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28" idx="2"/>
            <a:endCxn id="178" idx="0"/>
          </p:cNvCxnSpPr>
          <p:nvPr/>
        </p:nvCxnSpPr>
        <p:spPr>
          <a:xfrm rot="5400000">
            <a:off x="25573604" y="5554844"/>
            <a:ext cx="1744028" cy="72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51"/>
          <p:cNvCxnSpPr>
            <a:stCxn id="28" idx="2"/>
            <a:endCxn id="31" idx="0"/>
          </p:cNvCxnSpPr>
          <p:nvPr/>
        </p:nvCxnSpPr>
        <p:spPr>
          <a:xfrm rot="5400000">
            <a:off x="23505320" y="3609932"/>
            <a:ext cx="1867401" cy="40204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53"/>
          <p:cNvCxnSpPr>
            <a:stCxn id="178" idx="2"/>
            <a:endCxn id="179" idx="0"/>
          </p:cNvCxnSpPr>
          <p:nvPr/>
        </p:nvCxnSpPr>
        <p:spPr>
          <a:xfrm rot="16200000" flipH="1">
            <a:off x="25740522" y="8254494"/>
            <a:ext cx="1787576" cy="3846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31" idx="2"/>
            <a:endCxn id="165" idx="0"/>
          </p:cNvCxnSpPr>
          <p:nvPr/>
        </p:nvCxnSpPr>
        <p:spPr>
          <a:xfrm rot="5400000">
            <a:off x="20711327" y="7456211"/>
            <a:ext cx="1497287" cy="193765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>
            <a:stCxn id="31" idx="2"/>
            <a:endCxn id="166" idx="0"/>
          </p:cNvCxnSpPr>
          <p:nvPr/>
        </p:nvCxnSpPr>
        <p:spPr>
          <a:xfrm rot="16200000" flipH="1">
            <a:off x="21669270" y="8435924"/>
            <a:ext cx="1526317" cy="72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hape 59"/>
          <p:cNvCxnSpPr>
            <a:stCxn id="31" idx="2"/>
            <a:endCxn id="167" idx="0"/>
          </p:cNvCxnSpPr>
          <p:nvPr/>
        </p:nvCxnSpPr>
        <p:spPr>
          <a:xfrm rot="16200000" flipH="1">
            <a:off x="22685264" y="7419930"/>
            <a:ext cx="1497296" cy="201022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34" idx="2"/>
            <a:endCxn id="43" idx="0"/>
          </p:cNvCxnSpPr>
          <p:nvPr/>
        </p:nvCxnSpPr>
        <p:spPr>
          <a:xfrm rot="16200000" flipH="1">
            <a:off x="27257242" y="9974455"/>
            <a:ext cx="1903687" cy="722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stCxn id="27" idx="2"/>
            <a:endCxn id="32" idx="0"/>
          </p:cNvCxnSpPr>
          <p:nvPr/>
        </p:nvCxnSpPr>
        <p:spPr>
          <a:xfrm rot="5400000">
            <a:off x="29071544" y="5620153"/>
            <a:ext cx="1867401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Соединительная линия уступом 68"/>
          <p:cNvCxnSpPr>
            <a:stCxn id="27" idx="2"/>
            <a:endCxn id="33" idx="0"/>
          </p:cNvCxnSpPr>
          <p:nvPr/>
        </p:nvCxnSpPr>
        <p:spPr>
          <a:xfrm rot="16200000" flipH="1">
            <a:off x="31009190" y="3682506"/>
            <a:ext cx="1881916" cy="38898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32" idx="2"/>
            <a:endCxn id="39" idx="0"/>
          </p:cNvCxnSpPr>
          <p:nvPr/>
        </p:nvCxnSpPr>
        <p:spPr>
          <a:xfrm rot="16200000" flipH="1">
            <a:off x="29173144" y="8508495"/>
            <a:ext cx="1664203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33" idx="2"/>
            <a:endCxn id="40" idx="0"/>
          </p:cNvCxnSpPr>
          <p:nvPr/>
        </p:nvCxnSpPr>
        <p:spPr>
          <a:xfrm rot="5400000">
            <a:off x="32097767" y="7543310"/>
            <a:ext cx="1649687" cy="19448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ная линия уступом 75"/>
          <p:cNvCxnSpPr>
            <a:stCxn id="33" idx="2"/>
            <a:endCxn id="41" idx="0"/>
          </p:cNvCxnSpPr>
          <p:nvPr/>
        </p:nvCxnSpPr>
        <p:spPr>
          <a:xfrm rot="5400000">
            <a:off x="33062959" y="8515756"/>
            <a:ext cx="1656941" cy="72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Соединительная линия уступом 78"/>
          <p:cNvCxnSpPr>
            <a:stCxn id="33" idx="2"/>
            <a:endCxn id="42" idx="0"/>
          </p:cNvCxnSpPr>
          <p:nvPr/>
        </p:nvCxnSpPr>
        <p:spPr>
          <a:xfrm rot="16200000" flipH="1">
            <a:off x="34020890" y="7565072"/>
            <a:ext cx="1642430" cy="189410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83"/>
          <p:cNvCxnSpPr>
            <a:stCxn id="128" idx="1"/>
            <a:endCxn id="28" idx="0"/>
          </p:cNvCxnSpPr>
          <p:nvPr/>
        </p:nvCxnSpPr>
        <p:spPr>
          <a:xfrm rot="10800000" flipV="1">
            <a:off x="26449242" y="2681011"/>
            <a:ext cx="872322" cy="8829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hape 85"/>
          <p:cNvCxnSpPr>
            <a:stCxn id="128" idx="3"/>
            <a:endCxn id="27" idx="0"/>
          </p:cNvCxnSpPr>
          <p:nvPr/>
        </p:nvCxnSpPr>
        <p:spPr>
          <a:xfrm>
            <a:off x="29074866" y="2681011"/>
            <a:ext cx="930378" cy="88290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>
            <a:stCxn id="165" idx="3"/>
            <a:endCxn id="166" idx="1"/>
          </p:cNvCxnSpPr>
          <p:nvPr/>
        </p:nvCxnSpPr>
        <p:spPr>
          <a:xfrm>
            <a:off x="21367792" y="9734954"/>
            <a:ext cx="191615" cy="44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>
            <a:stCxn id="166" idx="3"/>
            <a:endCxn id="167" idx="1"/>
          </p:cNvCxnSpPr>
          <p:nvPr/>
        </p:nvCxnSpPr>
        <p:spPr>
          <a:xfrm flipV="1">
            <a:off x="23312709" y="9734963"/>
            <a:ext cx="249666" cy="44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>
            <a:stCxn id="28" idx="3"/>
            <a:endCxn id="27" idx="1"/>
          </p:cNvCxnSpPr>
          <p:nvPr/>
        </p:nvCxnSpPr>
        <p:spPr>
          <a:xfrm flipV="1">
            <a:off x="27325893" y="4125183"/>
            <a:ext cx="180270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hape 96"/>
          <p:cNvCxnSpPr>
            <a:stCxn id="179" idx="2"/>
            <a:endCxn id="43" idx="1"/>
          </p:cNvCxnSpPr>
          <p:nvPr/>
        </p:nvCxnSpPr>
        <p:spPr>
          <a:xfrm rot="16200000" flipH="1">
            <a:off x="26567315" y="10722451"/>
            <a:ext cx="1028042" cy="509419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Shape 98"/>
          <p:cNvCxnSpPr>
            <a:stCxn id="39" idx="2"/>
            <a:endCxn id="43" idx="3"/>
          </p:cNvCxnSpPr>
          <p:nvPr/>
        </p:nvCxnSpPr>
        <p:spPr>
          <a:xfrm rot="5400000">
            <a:off x="29033276" y="10519211"/>
            <a:ext cx="1028043" cy="915898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19614490" y="9173683"/>
            <a:ext cx="1753302" cy="1122541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ВВС Германии</a:t>
            </a:r>
          </a:p>
        </p:txBody>
      </p:sp>
      <p:sp>
        <p:nvSpPr>
          <p:cNvPr id="166" name="Прямоугольник 165"/>
          <p:cNvSpPr/>
          <p:nvPr/>
        </p:nvSpPr>
        <p:spPr>
          <a:xfrm>
            <a:off x="21559407" y="9202713"/>
            <a:ext cx="1753302" cy="1073402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ВВС Великобритании</a:t>
            </a:r>
            <a:endParaRPr lang="ru-RU" sz="1200" dirty="0"/>
          </a:p>
        </p:txBody>
      </p:sp>
      <p:sp>
        <p:nvSpPr>
          <p:cNvPr id="167" name="Прямоугольник 166"/>
          <p:cNvSpPr/>
          <p:nvPr/>
        </p:nvSpPr>
        <p:spPr>
          <a:xfrm>
            <a:off x="23562375" y="9173692"/>
            <a:ext cx="1753302" cy="1122541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ВВС Польши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25565342" y="6430482"/>
            <a:ext cx="1753302" cy="1122541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Добровольный трудодень</a:t>
            </a:r>
            <a:endParaRPr lang="ru-RU" sz="1200" dirty="0"/>
          </a:p>
        </p:txBody>
      </p:sp>
      <p:sp>
        <p:nvSpPr>
          <p:cNvPr id="179" name="Прямоугольник 178"/>
          <p:cNvSpPr/>
          <p:nvPr/>
        </p:nvSpPr>
        <p:spPr>
          <a:xfrm>
            <a:off x="25949976" y="9340599"/>
            <a:ext cx="1753302" cy="1122541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Расширение </a:t>
            </a:r>
            <a:r>
              <a:rPr lang="en-US" sz="1200" dirty="0" err="1" smtClean="0"/>
              <a:t>Pyrtiodopioio</a:t>
            </a:r>
            <a:endParaRPr lang="ru-RU" sz="1200" dirty="0" smtClean="0"/>
          </a:p>
        </p:txBody>
      </p:sp>
      <p:sp>
        <p:nvSpPr>
          <p:cNvPr id="64" name="Прямоугольник 63"/>
          <p:cNvSpPr/>
          <p:nvPr/>
        </p:nvSpPr>
        <p:spPr>
          <a:xfrm>
            <a:off x="3743108" y="4203199"/>
            <a:ext cx="1753302" cy="1122541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Перевооружение греческой артиллерии</a:t>
            </a:r>
            <a:endParaRPr lang="ru-RU" sz="1200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8721508" y="4203199"/>
            <a:ext cx="1753302" cy="1122541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Греческая кавалерия</a:t>
            </a:r>
            <a:r>
              <a:rPr lang="ru-RU" sz="1200" dirty="0" smtClean="0"/>
              <a:t> </a:t>
            </a:r>
            <a:r>
              <a:rPr lang="ru-RU" sz="1200" dirty="0" smtClean="0"/>
              <a:t>(изменён </a:t>
            </a:r>
            <a:r>
              <a:rPr lang="ru-RU" sz="1200" dirty="0" err="1" smtClean="0"/>
              <a:t>нац</a:t>
            </a:r>
            <a:r>
              <a:rPr lang="ru-RU" sz="1200" dirty="0" smtClean="0"/>
              <a:t>. Дух «ВС Греции»</a:t>
            </a:r>
            <a:r>
              <a:rPr lang="en-US" sz="1200" dirty="0" smtClean="0"/>
              <a:t>;</a:t>
            </a:r>
            <a:r>
              <a:rPr lang="ru-RU" sz="1200" dirty="0" smtClean="0"/>
              <a:t>)</a:t>
            </a:r>
            <a:endParaRPr lang="ru-RU" sz="1200" dirty="0"/>
          </a:p>
        </p:txBody>
      </p:sp>
      <p:sp>
        <p:nvSpPr>
          <p:cNvPr id="70" name="Прямоугольник 69"/>
          <p:cNvSpPr/>
          <p:nvPr/>
        </p:nvSpPr>
        <p:spPr>
          <a:xfrm>
            <a:off x="3743107" y="6481941"/>
            <a:ext cx="1753302" cy="1122541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8-я горно-стрелковая артиллерия</a:t>
            </a:r>
            <a:endParaRPr lang="ru-RU" sz="1200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8721509" y="6394856"/>
            <a:ext cx="1753302" cy="1122541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Механизированный полк </a:t>
            </a:r>
            <a:r>
              <a:rPr lang="ru-RU" sz="1200" dirty="0" err="1" smtClean="0"/>
              <a:t>Янницы</a:t>
            </a:r>
            <a:endParaRPr lang="ru-RU" sz="1200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3743106" y="8397827"/>
            <a:ext cx="1753302" cy="1122541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Батарея «Предвиденье»</a:t>
            </a:r>
            <a:r>
              <a:rPr lang="ru-RU" sz="1200" dirty="0" smtClean="0"/>
              <a:t> </a:t>
            </a:r>
            <a:r>
              <a:rPr lang="ru-RU" sz="1200" dirty="0" smtClean="0"/>
              <a:t>(изменён </a:t>
            </a:r>
            <a:r>
              <a:rPr lang="ru-RU" sz="1200" dirty="0" err="1" smtClean="0"/>
              <a:t>нац</a:t>
            </a:r>
            <a:r>
              <a:rPr lang="ru-RU" sz="1200" dirty="0" smtClean="0"/>
              <a:t>. Дух «ВС Греции»</a:t>
            </a:r>
            <a:r>
              <a:rPr lang="en-US" sz="1200" dirty="0" smtClean="0"/>
              <a:t>;</a:t>
            </a:r>
            <a:r>
              <a:rPr lang="ru-RU" sz="1200" dirty="0" smtClean="0"/>
              <a:t>)</a:t>
            </a:r>
            <a:endParaRPr lang="ru-RU" sz="1200" dirty="0"/>
          </a:p>
        </p:txBody>
      </p:sp>
      <p:sp>
        <p:nvSpPr>
          <p:cNvPr id="77" name="Прямоугольник 76"/>
          <p:cNvSpPr/>
          <p:nvPr/>
        </p:nvSpPr>
        <p:spPr>
          <a:xfrm>
            <a:off x="8721505" y="8368799"/>
            <a:ext cx="1753302" cy="1122541"/>
          </a:xfrm>
          <a:prstGeom prst="rect">
            <a:avLst/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Спартанское </a:t>
            </a:r>
            <a:r>
              <a:rPr lang="ru-RU" sz="1200" dirty="0" smtClean="0"/>
              <a:t>наследие(Получен </a:t>
            </a:r>
            <a:r>
              <a:rPr lang="ru-RU" sz="1200" dirty="0" err="1" smtClean="0"/>
              <a:t>нац</a:t>
            </a:r>
            <a:r>
              <a:rPr lang="ru-RU" sz="1200" dirty="0" smtClean="0"/>
              <a:t>. Дух «ВС Греции»</a:t>
            </a:r>
            <a:r>
              <a:rPr lang="en-US" sz="1200" dirty="0" smtClean="0"/>
              <a:t>;</a:t>
            </a:r>
            <a:r>
              <a:rPr lang="ru-RU" sz="1200" dirty="0" smtClean="0"/>
              <a:t>)</a:t>
            </a:r>
            <a:endParaRPr lang="ru-RU" sz="1200" dirty="0"/>
          </a:p>
        </p:txBody>
      </p:sp>
      <p:cxnSp>
        <p:nvCxnSpPr>
          <p:cNvPr id="82" name="Соединительная линия уступом 81"/>
          <p:cNvCxnSpPr>
            <a:stCxn id="109" idx="2"/>
            <a:endCxn id="127" idx="0"/>
          </p:cNvCxnSpPr>
          <p:nvPr/>
        </p:nvCxnSpPr>
        <p:spPr>
          <a:xfrm rot="5400000">
            <a:off x="12016929" y="-3342088"/>
            <a:ext cx="670631" cy="102543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Соединительная линия уступом 86"/>
          <p:cNvCxnSpPr>
            <a:stCxn id="127" idx="2"/>
            <a:endCxn id="67" idx="0"/>
          </p:cNvCxnSpPr>
          <p:nvPr/>
        </p:nvCxnSpPr>
        <p:spPr>
          <a:xfrm rot="16200000" flipH="1">
            <a:off x="7931487" y="2536526"/>
            <a:ext cx="960259" cy="23730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Соединительная линия уступом 89"/>
          <p:cNvCxnSpPr>
            <a:stCxn id="127" idx="2"/>
            <a:endCxn id="64" idx="0"/>
          </p:cNvCxnSpPr>
          <p:nvPr/>
        </p:nvCxnSpPr>
        <p:spPr>
          <a:xfrm rot="5400000">
            <a:off x="5442287" y="2420412"/>
            <a:ext cx="960259" cy="26053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67" idx="2"/>
            <a:endCxn id="73" idx="0"/>
          </p:cNvCxnSpPr>
          <p:nvPr/>
        </p:nvCxnSpPr>
        <p:spPr>
          <a:xfrm>
            <a:off x="9598159" y="5325740"/>
            <a:ext cx="1" cy="1069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73" idx="2"/>
            <a:endCxn id="77" idx="0"/>
          </p:cNvCxnSpPr>
          <p:nvPr/>
        </p:nvCxnSpPr>
        <p:spPr>
          <a:xfrm flipH="1">
            <a:off x="9598156" y="7517397"/>
            <a:ext cx="4" cy="851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64" idx="2"/>
            <a:endCxn id="70" idx="0"/>
          </p:cNvCxnSpPr>
          <p:nvPr/>
        </p:nvCxnSpPr>
        <p:spPr>
          <a:xfrm flipH="1">
            <a:off x="4619758" y="5325740"/>
            <a:ext cx="1" cy="11562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70" idx="2"/>
            <a:endCxn id="75" idx="0"/>
          </p:cNvCxnSpPr>
          <p:nvPr/>
        </p:nvCxnSpPr>
        <p:spPr>
          <a:xfrm flipH="1">
            <a:off x="4619757" y="7604482"/>
            <a:ext cx="1" cy="793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6612</TotalTime>
  <Words>259</Words>
  <Application>Microsoft Office PowerPoint</Application>
  <PresentationFormat>Произвольный</PresentationFormat>
  <Paragraphs>38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mikl mikl</cp:lastModifiedBy>
  <cp:revision>772</cp:revision>
  <dcterms:created xsi:type="dcterms:W3CDTF">2018-10-23T08:09:21Z</dcterms:created>
  <dcterms:modified xsi:type="dcterms:W3CDTF">2019-06-11T16:21:32Z</dcterms:modified>
</cp:coreProperties>
</file>