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36720463" cy="21616988"/>
  <p:notesSz cx="6858000" cy="9144000"/>
  <p:defaultTextStyle>
    <a:defPPr>
      <a:defRPr lang="ru-RU"/>
    </a:defPPr>
    <a:lvl1pPr marL="0" algn="l" defTabSz="1123297" rtl="0" eaLnBrk="1" latinLnBrk="0" hangingPunct="1">
      <a:defRPr sz="2213" kern="1200">
        <a:solidFill>
          <a:schemeClr val="tx1"/>
        </a:solidFill>
        <a:latin typeface="+mn-lt"/>
        <a:ea typeface="+mn-ea"/>
        <a:cs typeface="+mn-cs"/>
      </a:defRPr>
    </a:lvl1pPr>
    <a:lvl2pPr marL="561648" algn="l" defTabSz="1123297" rtl="0" eaLnBrk="1" latinLnBrk="0" hangingPunct="1">
      <a:defRPr sz="2213" kern="1200">
        <a:solidFill>
          <a:schemeClr val="tx1"/>
        </a:solidFill>
        <a:latin typeface="+mn-lt"/>
        <a:ea typeface="+mn-ea"/>
        <a:cs typeface="+mn-cs"/>
      </a:defRPr>
    </a:lvl2pPr>
    <a:lvl3pPr marL="1123297" algn="l" defTabSz="1123297" rtl="0" eaLnBrk="1" latinLnBrk="0" hangingPunct="1">
      <a:defRPr sz="2213" kern="1200">
        <a:solidFill>
          <a:schemeClr val="tx1"/>
        </a:solidFill>
        <a:latin typeface="+mn-lt"/>
        <a:ea typeface="+mn-ea"/>
        <a:cs typeface="+mn-cs"/>
      </a:defRPr>
    </a:lvl3pPr>
    <a:lvl4pPr marL="1684945" algn="l" defTabSz="1123297" rtl="0" eaLnBrk="1" latinLnBrk="0" hangingPunct="1">
      <a:defRPr sz="2213" kern="1200">
        <a:solidFill>
          <a:schemeClr val="tx1"/>
        </a:solidFill>
        <a:latin typeface="+mn-lt"/>
        <a:ea typeface="+mn-ea"/>
        <a:cs typeface="+mn-cs"/>
      </a:defRPr>
    </a:lvl4pPr>
    <a:lvl5pPr marL="2246593" algn="l" defTabSz="1123297" rtl="0" eaLnBrk="1" latinLnBrk="0" hangingPunct="1">
      <a:defRPr sz="2213" kern="1200">
        <a:solidFill>
          <a:schemeClr val="tx1"/>
        </a:solidFill>
        <a:latin typeface="+mn-lt"/>
        <a:ea typeface="+mn-ea"/>
        <a:cs typeface="+mn-cs"/>
      </a:defRPr>
    </a:lvl5pPr>
    <a:lvl6pPr marL="2808241" algn="l" defTabSz="1123297" rtl="0" eaLnBrk="1" latinLnBrk="0" hangingPunct="1">
      <a:defRPr sz="2213" kern="1200">
        <a:solidFill>
          <a:schemeClr val="tx1"/>
        </a:solidFill>
        <a:latin typeface="+mn-lt"/>
        <a:ea typeface="+mn-ea"/>
        <a:cs typeface="+mn-cs"/>
      </a:defRPr>
    </a:lvl6pPr>
    <a:lvl7pPr marL="3369890" algn="l" defTabSz="1123297" rtl="0" eaLnBrk="1" latinLnBrk="0" hangingPunct="1">
      <a:defRPr sz="2213" kern="1200">
        <a:solidFill>
          <a:schemeClr val="tx1"/>
        </a:solidFill>
        <a:latin typeface="+mn-lt"/>
        <a:ea typeface="+mn-ea"/>
        <a:cs typeface="+mn-cs"/>
      </a:defRPr>
    </a:lvl7pPr>
    <a:lvl8pPr marL="3931538" algn="l" defTabSz="1123297" rtl="0" eaLnBrk="1" latinLnBrk="0" hangingPunct="1">
      <a:defRPr sz="2213" kern="1200">
        <a:solidFill>
          <a:schemeClr val="tx1"/>
        </a:solidFill>
        <a:latin typeface="+mn-lt"/>
        <a:ea typeface="+mn-ea"/>
        <a:cs typeface="+mn-cs"/>
      </a:defRPr>
    </a:lvl8pPr>
    <a:lvl9pPr marL="4493186" algn="l" defTabSz="1123297" rtl="0" eaLnBrk="1" latinLnBrk="0" hangingPunct="1">
      <a:defRPr sz="22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62" autoAdjust="0"/>
    <p:restoredTop sz="96305" autoAdjust="0"/>
  </p:normalViewPr>
  <p:slideViewPr>
    <p:cSldViewPr snapToGrid="0">
      <p:cViewPr>
        <p:scale>
          <a:sx n="66" d="100"/>
          <a:sy n="66" d="100"/>
        </p:scale>
        <p:origin x="3702" y="-78"/>
      </p:cViewPr>
      <p:guideLst>
        <p:guide orient="horz" pos="6808"/>
        <p:guide pos="115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08038" y="1143000"/>
            <a:ext cx="5241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0058" y="3537782"/>
            <a:ext cx="27540347" cy="7525914"/>
          </a:xfrm>
        </p:spPr>
        <p:txBody>
          <a:bodyPr anchor="b"/>
          <a:lstStyle>
            <a:lvl1pPr algn="ctr">
              <a:defRPr sz="1807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0058" y="11353924"/>
            <a:ext cx="27540347" cy="5219100"/>
          </a:xfrm>
        </p:spPr>
        <p:txBody>
          <a:bodyPr/>
          <a:lstStyle>
            <a:lvl1pPr marL="0" indent="0" algn="ctr">
              <a:buNone/>
              <a:defRPr sz="7228"/>
            </a:lvl1pPr>
            <a:lvl2pPr marL="1376995" indent="0" algn="ctr">
              <a:buNone/>
              <a:defRPr sz="6024"/>
            </a:lvl2pPr>
            <a:lvl3pPr marL="2753990" indent="0" algn="ctr">
              <a:buNone/>
              <a:defRPr sz="5421"/>
            </a:lvl3pPr>
            <a:lvl4pPr marL="4130985" indent="0" algn="ctr">
              <a:buNone/>
              <a:defRPr sz="4819"/>
            </a:lvl4pPr>
            <a:lvl5pPr marL="5507980" indent="0" algn="ctr">
              <a:buNone/>
              <a:defRPr sz="4819"/>
            </a:lvl5pPr>
            <a:lvl6pPr marL="6884975" indent="0" algn="ctr">
              <a:buNone/>
              <a:defRPr sz="4819"/>
            </a:lvl6pPr>
            <a:lvl7pPr marL="8261970" indent="0" algn="ctr">
              <a:buNone/>
              <a:defRPr sz="4819"/>
            </a:lvl7pPr>
            <a:lvl8pPr marL="9638965" indent="0" algn="ctr">
              <a:buNone/>
              <a:defRPr sz="4819"/>
            </a:lvl8pPr>
            <a:lvl9pPr marL="11015960" indent="0" algn="ctr">
              <a:buNone/>
              <a:defRPr sz="4819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278081" y="1150905"/>
            <a:ext cx="7917850" cy="183193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4532" y="1150905"/>
            <a:ext cx="23294544" cy="1831939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407" y="5389238"/>
            <a:ext cx="31671399" cy="8992065"/>
          </a:xfrm>
        </p:spPr>
        <p:txBody>
          <a:bodyPr anchor="b"/>
          <a:lstStyle>
            <a:lvl1pPr>
              <a:defRPr sz="1807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5407" y="14466372"/>
            <a:ext cx="31671399" cy="4728715"/>
          </a:xfrm>
        </p:spPr>
        <p:txBody>
          <a:bodyPr/>
          <a:lstStyle>
            <a:lvl1pPr marL="0" indent="0">
              <a:buNone/>
              <a:defRPr sz="7228">
                <a:solidFill>
                  <a:schemeClr val="tx1">
                    <a:tint val="75000"/>
                  </a:schemeClr>
                </a:solidFill>
              </a:defRPr>
            </a:lvl1pPr>
            <a:lvl2pPr marL="1376995" indent="0">
              <a:buNone/>
              <a:defRPr sz="6024">
                <a:solidFill>
                  <a:schemeClr val="tx1">
                    <a:tint val="75000"/>
                  </a:schemeClr>
                </a:solidFill>
              </a:defRPr>
            </a:lvl2pPr>
            <a:lvl3pPr marL="2753990" indent="0">
              <a:buNone/>
              <a:defRPr sz="5421">
                <a:solidFill>
                  <a:schemeClr val="tx1">
                    <a:tint val="75000"/>
                  </a:schemeClr>
                </a:solidFill>
              </a:defRPr>
            </a:lvl3pPr>
            <a:lvl4pPr marL="4130985" indent="0">
              <a:buNone/>
              <a:defRPr sz="4819">
                <a:solidFill>
                  <a:schemeClr val="tx1">
                    <a:tint val="75000"/>
                  </a:schemeClr>
                </a:solidFill>
              </a:defRPr>
            </a:lvl4pPr>
            <a:lvl5pPr marL="5507980" indent="0">
              <a:buNone/>
              <a:defRPr sz="4819">
                <a:solidFill>
                  <a:schemeClr val="tx1">
                    <a:tint val="75000"/>
                  </a:schemeClr>
                </a:solidFill>
              </a:defRPr>
            </a:lvl5pPr>
            <a:lvl6pPr marL="6884975" indent="0">
              <a:buNone/>
              <a:defRPr sz="4819">
                <a:solidFill>
                  <a:schemeClr val="tx1">
                    <a:tint val="75000"/>
                  </a:schemeClr>
                </a:solidFill>
              </a:defRPr>
            </a:lvl6pPr>
            <a:lvl7pPr marL="8261970" indent="0">
              <a:buNone/>
              <a:defRPr sz="4819">
                <a:solidFill>
                  <a:schemeClr val="tx1">
                    <a:tint val="75000"/>
                  </a:schemeClr>
                </a:solidFill>
              </a:defRPr>
            </a:lvl7pPr>
            <a:lvl8pPr marL="9638965" indent="0">
              <a:buNone/>
              <a:defRPr sz="4819">
                <a:solidFill>
                  <a:schemeClr val="tx1">
                    <a:tint val="75000"/>
                  </a:schemeClr>
                </a:solidFill>
              </a:defRPr>
            </a:lvl8pPr>
            <a:lvl9pPr marL="11015960" indent="0">
              <a:buNone/>
              <a:defRPr sz="4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4532" y="5754522"/>
            <a:ext cx="15606197" cy="137157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89734" y="5754522"/>
            <a:ext cx="15606197" cy="137157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315" y="1150906"/>
            <a:ext cx="31671399" cy="417828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9316" y="5299166"/>
            <a:ext cx="15534476" cy="2597039"/>
          </a:xfrm>
        </p:spPr>
        <p:txBody>
          <a:bodyPr anchor="b"/>
          <a:lstStyle>
            <a:lvl1pPr marL="0" indent="0">
              <a:buNone/>
              <a:defRPr sz="7228" b="1"/>
            </a:lvl1pPr>
            <a:lvl2pPr marL="1376995" indent="0">
              <a:buNone/>
              <a:defRPr sz="6024" b="1"/>
            </a:lvl2pPr>
            <a:lvl3pPr marL="2753990" indent="0">
              <a:buNone/>
              <a:defRPr sz="5421" b="1"/>
            </a:lvl3pPr>
            <a:lvl4pPr marL="4130985" indent="0">
              <a:buNone/>
              <a:defRPr sz="4819" b="1"/>
            </a:lvl4pPr>
            <a:lvl5pPr marL="5507980" indent="0">
              <a:buNone/>
              <a:defRPr sz="4819" b="1"/>
            </a:lvl5pPr>
            <a:lvl6pPr marL="6884975" indent="0">
              <a:buNone/>
              <a:defRPr sz="4819" b="1"/>
            </a:lvl6pPr>
            <a:lvl7pPr marL="8261970" indent="0">
              <a:buNone/>
              <a:defRPr sz="4819" b="1"/>
            </a:lvl7pPr>
            <a:lvl8pPr marL="9638965" indent="0">
              <a:buNone/>
              <a:defRPr sz="4819" b="1"/>
            </a:lvl8pPr>
            <a:lvl9pPr marL="11015960" indent="0">
              <a:buNone/>
              <a:defRPr sz="4819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9316" y="7896205"/>
            <a:ext cx="15534476" cy="116141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9734" y="5299166"/>
            <a:ext cx="15610980" cy="2597039"/>
          </a:xfrm>
        </p:spPr>
        <p:txBody>
          <a:bodyPr anchor="b"/>
          <a:lstStyle>
            <a:lvl1pPr marL="0" indent="0">
              <a:buNone/>
              <a:defRPr sz="7228" b="1"/>
            </a:lvl1pPr>
            <a:lvl2pPr marL="1376995" indent="0">
              <a:buNone/>
              <a:defRPr sz="6024" b="1"/>
            </a:lvl2pPr>
            <a:lvl3pPr marL="2753990" indent="0">
              <a:buNone/>
              <a:defRPr sz="5421" b="1"/>
            </a:lvl3pPr>
            <a:lvl4pPr marL="4130985" indent="0">
              <a:buNone/>
              <a:defRPr sz="4819" b="1"/>
            </a:lvl4pPr>
            <a:lvl5pPr marL="5507980" indent="0">
              <a:buNone/>
              <a:defRPr sz="4819" b="1"/>
            </a:lvl5pPr>
            <a:lvl6pPr marL="6884975" indent="0">
              <a:buNone/>
              <a:defRPr sz="4819" b="1"/>
            </a:lvl6pPr>
            <a:lvl7pPr marL="8261970" indent="0">
              <a:buNone/>
              <a:defRPr sz="4819" b="1"/>
            </a:lvl7pPr>
            <a:lvl8pPr marL="9638965" indent="0">
              <a:buNone/>
              <a:defRPr sz="4819" b="1"/>
            </a:lvl8pPr>
            <a:lvl9pPr marL="11015960" indent="0">
              <a:buNone/>
              <a:defRPr sz="4819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9734" y="7896205"/>
            <a:ext cx="15610980" cy="116141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316" y="1441132"/>
            <a:ext cx="11843304" cy="5043964"/>
          </a:xfrm>
        </p:spPr>
        <p:txBody>
          <a:bodyPr anchor="b"/>
          <a:lstStyle>
            <a:lvl1pPr>
              <a:defRPr sz="9638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0980" y="3112448"/>
            <a:ext cx="18589734" cy="15362072"/>
          </a:xfrm>
        </p:spPr>
        <p:txBody>
          <a:bodyPr/>
          <a:lstStyle>
            <a:lvl1pPr>
              <a:defRPr sz="9638"/>
            </a:lvl1pPr>
            <a:lvl2pPr>
              <a:defRPr sz="8433"/>
            </a:lvl2pPr>
            <a:lvl3pPr>
              <a:defRPr sz="7228"/>
            </a:lvl3pPr>
            <a:lvl4pPr>
              <a:defRPr sz="6024"/>
            </a:lvl4pPr>
            <a:lvl5pPr>
              <a:defRPr sz="6024"/>
            </a:lvl5pPr>
            <a:lvl6pPr>
              <a:defRPr sz="6024"/>
            </a:lvl6pPr>
            <a:lvl7pPr>
              <a:defRPr sz="6024"/>
            </a:lvl7pPr>
            <a:lvl8pPr>
              <a:defRPr sz="6024"/>
            </a:lvl8pPr>
            <a:lvl9pPr>
              <a:defRPr sz="6024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9316" y="6485097"/>
            <a:ext cx="11843304" cy="12014443"/>
          </a:xfrm>
        </p:spPr>
        <p:txBody>
          <a:bodyPr/>
          <a:lstStyle>
            <a:lvl1pPr marL="0" indent="0">
              <a:buNone/>
              <a:defRPr sz="4819"/>
            </a:lvl1pPr>
            <a:lvl2pPr marL="1376995" indent="0">
              <a:buNone/>
              <a:defRPr sz="4217"/>
            </a:lvl2pPr>
            <a:lvl3pPr marL="2753990" indent="0">
              <a:buNone/>
              <a:defRPr sz="3614"/>
            </a:lvl3pPr>
            <a:lvl4pPr marL="4130985" indent="0">
              <a:buNone/>
              <a:defRPr sz="3012"/>
            </a:lvl4pPr>
            <a:lvl5pPr marL="5507980" indent="0">
              <a:buNone/>
              <a:defRPr sz="3012"/>
            </a:lvl5pPr>
            <a:lvl6pPr marL="6884975" indent="0">
              <a:buNone/>
              <a:defRPr sz="3012"/>
            </a:lvl6pPr>
            <a:lvl7pPr marL="8261970" indent="0">
              <a:buNone/>
              <a:defRPr sz="3012"/>
            </a:lvl7pPr>
            <a:lvl8pPr marL="9638965" indent="0">
              <a:buNone/>
              <a:defRPr sz="3012"/>
            </a:lvl8pPr>
            <a:lvl9pPr marL="11015960" indent="0">
              <a:buNone/>
              <a:defRPr sz="3012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316" y="1441132"/>
            <a:ext cx="11843304" cy="5043964"/>
          </a:xfrm>
        </p:spPr>
        <p:txBody>
          <a:bodyPr anchor="b"/>
          <a:lstStyle>
            <a:lvl1pPr>
              <a:defRPr sz="9638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10980" y="3112448"/>
            <a:ext cx="18589734" cy="15362072"/>
          </a:xfrm>
        </p:spPr>
        <p:txBody>
          <a:bodyPr anchor="t"/>
          <a:lstStyle>
            <a:lvl1pPr marL="0" indent="0">
              <a:buNone/>
              <a:defRPr sz="9638"/>
            </a:lvl1pPr>
            <a:lvl2pPr marL="1376995" indent="0">
              <a:buNone/>
              <a:defRPr sz="8433"/>
            </a:lvl2pPr>
            <a:lvl3pPr marL="2753990" indent="0">
              <a:buNone/>
              <a:defRPr sz="7228"/>
            </a:lvl3pPr>
            <a:lvl4pPr marL="4130985" indent="0">
              <a:buNone/>
              <a:defRPr sz="6024"/>
            </a:lvl4pPr>
            <a:lvl5pPr marL="5507980" indent="0">
              <a:buNone/>
              <a:defRPr sz="6024"/>
            </a:lvl5pPr>
            <a:lvl6pPr marL="6884975" indent="0">
              <a:buNone/>
              <a:defRPr sz="6024"/>
            </a:lvl6pPr>
            <a:lvl7pPr marL="8261970" indent="0">
              <a:buNone/>
              <a:defRPr sz="6024"/>
            </a:lvl7pPr>
            <a:lvl8pPr marL="9638965" indent="0">
              <a:buNone/>
              <a:defRPr sz="6024"/>
            </a:lvl8pPr>
            <a:lvl9pPr marL="11015960" indent="0">
              <a:buNone/>
              <a:defRPr sz="6024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9316" y="6485097"/>
            <a:ext cx="11843304" cy="12014443"/>
          </a:xfrm>
        </p:spPr>
        <p:txBody>
          <a:bodyPr/>
          <a:lstStyle>
            <a:lvl1pPr marL="0" indent="0">
              <a:buNone/>
              <a:defRPr sz="4819"/>
            </a:lvl1pPr>
            <a:lvl2pPr marL="1376995" indent="0">
              <a:buNone/>
              <a:defRPr sz="4217"/>
            </a:lvl2pPr>
            <a:lvl3pPr marL="2753990" indent="0">
              <a:buNone/>
              <a:defRPr sz="3614"/>
            </a:lvl3pPr>
            <a:lvl4pPr marL="4130985" indent="0">
              <a:buNone/>
              <a:defRPr sz="3012"/>
            </a:lvl4pPr>
            <a:lvl5pPr marL="5507980" indent="0">
              <a:buNone/>
              <a:defRPr sz="3012"/>
            </a:lvl5pPr>
            <a:lvl6pPr marL="6884975" indent="0">
              <a:buNone/>
              <a:defRPr sz="3012"/>
            </a:lvl6pPr>
            <a:lvl7pPr marL="8261970" indent="0">
              <a:buNone/>
              <a:defRPr sz="3012"/>
            </a:lvl7pPr>
            <a:lvl8pPr marL="9638965" indent="0">
              <a:buNone/>
              <a:defRPr sz="3012"/>
            </a:lvl8pPr>
            <a:lvl9pPr marL="11015960" indent="0">
              <a:buNone/>
              <a:defRPr sz="3012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4532" y="1150906"/>
            <a:ext cx="31671399" cy="417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4532" y="5754522"/>
            <a:ext cx="31671399" cy="13715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4532" y="20035747"/>
            <a:ext cx="8262104" cy="1150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63654" y="20035747"/>
            <a:ext cx="12393156" cy="1150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33827" y="20035747"/>
            <a:ext cx="8262104" cy="1150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753990" rtl="0" eaLnBrk="1" latinLnBrk="0" hangingPunct="1">
        <a:lnSpc>
          <a:spcPct val="90000"/>
        </a:lnSpc>
        <a:spcBef>
          <a:spcPct val="0"/>
        </a:spcBef>
        <a:buNone/>
        <a:defRPr sz="13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8497" indent="-688497" algn="l" defTabSz="2753990" rtl="0" eaLnBrk="1" latinLnBrk="0" hangingPunct="1">
        <a:lnSpc>
          <a:spcPct val="90000"/>
        </a:lnSpc>
        <a:spcBef>
          <a:spcPts val="3012"/>
        </a:spcBef>
        <a:buFont typeface="Arial" panose="020B0604020202020204" pitchFamily="34" charset="0"/>
        <a:buChar char="•"/>
        <a:defRPr sz="8433" kern="1200">
          <a:solidFill>
            <a:schemeClr val="tx1"/>
          </a:solidFill>
          <a:latin typeface="+mn-lt"/>
          <a:ea typeface="+mn-ea"/>
          <a:cs typeface="+mn-cs"/>
        </a:defRPr>
      </a:lvl1pPr>
      <a:lvl2pPr marL="2065492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7228" kern="1200">
          <a:solidFill>
            <a:schemeClr val="tx1"/>
          </a:solidFill>
          <a:latin typeface="+mn-lt"/>
          <a:ea typeface="+mn-ea"/>
          <a:cs typeface="+mn-cs"/>
        </a:defRPr>
      </a:lvl2pPr>
      <a:lvl3pPr marL="3442487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3pPr>
      <a:lvl4pPr marL="4819482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5421" kern="1200">
          <a:solidFill>
            <a:schemeClr val="tx1"/>
          </a:solidFill>
          <a:latin typeface="+mn-lt"/>
          <a:ea typeface="+mn-ea"/>
          <a:cs typeface="+mn-cs"/>
        </a:defRPr>
      </a:lvl4pPr>
      <a:lvl5pPr marL="6196477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5421" kern="1200">
          <a:solidFill>
            <a:schemeClr val="tx1"/>
          </a:solidFill>
          <a:latin typeface="+mn-lt"/>
          <a:ea typeface="+mn-ea"/>
          <a:cs typeface="+mn-cs"/>
        </a:defRPr>
      </a:lvl5pPr>
      <a:lvl6pPr marL="7573472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5421" kern="1200">
          <a:solidFill>
            <a:schemeClr val="tx1"/>
          </a:solidFill>
          <a:latin typeface="+mn-lt"/>
          <a:ea typeface="+mn-ea"/>
          <a:cs typeface="+mn-cs"/>
        </a:defRPr>
      </a:lvl6pPr>
      <a:lvl7pPr marL="8950467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5421" kern="1200">
          <a:solidFill>
            <a:schemeClr val="tx1"/>
          </a:solidFill>
          <a:latin typeface="+mn-lt"/>
          <a:ea typeface="+mn-ea"/>
          <a:cs typeface="+mn-cs"/>
        </a:defRPr>
      </a:lvl7pPr>
      <a:lvl8pPr marL="10327462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5421" kern="1200">
          <a:solidFill>
            <a:schemeClr val="tx1"/>
          </a:solidFill>
          <a:latin typeface="+mn-lt"/>
          <a:ea typeface="+mn-ea"/>
          <a:cs typeface="+mn-cs"/>
        </a:defRPr>
      </a:lvl8pPr>
      <a:lvl9pPr marL="11704457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5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1pPr>
      <a:lvl2pPr marL="1376995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2pPr>
      <a:lvl3pPr marL="2753990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3pPr>
      <a:lvl4pPr marL="4130985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4pPr>
      <a:lvl5pPr marL="5507980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5pPr>
      <a:lvl6pPr marL="6884975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6pPr>
      <a:lvl7pPr marL="8261970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7pPr>
      <a:lvl8pPr marL="9638965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8pPr>
      <a:lvl9pPr marL="11015960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Прямоугольник 108"/>
          <p:cNvSpPr/>
          <p:nvPr/>
        </p:nvSpPr>
        <p:spPr>
          <a:xfrm>
            <a:off x="16602764" y="327227"/>
            <a:ext cx="1753302" cy="1122541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Стабилизация Драхмы</a:t>
            </a:r>
            <a:endParaRPr lang="ru-RU" sz="12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16602764" y="2119742"/>
            <a:ext cx="1753302" cy="1122541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Интеграция беженцев</a:t>
            </a:r>
            <a:endParaRPr lang="ru-RU" sz="12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15049735" y="4391228"/>
            <a:ext cx="1753302" cy="1122541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Социальные реформы</a:t>
            </a:r>
            <a:endParaRPr lang="ru-RU" sz="1200" dirty="0"/>
          </a:p>
        </p:txBody>
      </p:sp>
      <p:sp>
        <p:nvSpPr>
          <p:cNvPr id="131" name="Прямоугольник 130"/>
          <p:cNvSpPr/>
          <p:nvPr/>
        </p:nvSpPr>
        <p:spPr>
          <a:xfrm>
            <a:off x="20239996" y="2141514"/>
            <a:ext cx="1753302" cy="1122541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Корпоративная экономика</a:t>
            </a:r>
            <a:endParaRPr lang="ru-RU" sz="12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18492548" y="4370109"/>
            <a:ext cx="1753302" cy="1122541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Осушение земель</a:t>
            </a:r>
            <a:endParaRPr lang="ru-RU" sz="1200" dirty="0"/>
          </a:p>
        </p:txBody>
      </p:sp>
      <p:sp>
        <p:nvSpPr>
          <p:cNvPr id="136" name="Прямоугольник 135"/>
          <p:cNvSpPr/>
          <p:nvPr/>
        </p:nvSpPr>
        <p:spPr>
          <a:xfrm>
            <a:off x="22376524" y="4370110"/>
            <a:ext cx="1753302" cy="1122541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Строительство железных дорог</a:t>
            </a:r>
          </a:p>
        </p:txBody>
      </p:sp>
      <p:sp>
        <p:nvSpPr>
          <p:cNvPr id="81" name="Прямоугольник 80"/>
          <p:cNvSpPr/>
          <p:nvPr/>
        </p:nvSpPr>
        <p:spPr>
          <a:xfrm>
            <a:off x="13431392" y="2119742"/>
            <a:ext cx="1753302" cy="1122541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Горизонтальная </a:t>
            </a:r>
            <a:r>
              <a:rPr lang="ru-RU" sz="1200" dirty="0" err="1" smtClean="0"/>
              <a:t>синдикалистическая</a:t>
            </a:r>
            <a:r>
              <a:rPr lang="ru-RU" sz="1200" dirty="0" smtClean="0"/>
              <a:t> империя</a:t>
            </a:r>
            <a:endParaRPr lang="ru-RU" sz="1200" dirty="0"/>
          </a:p>
        </p:txBody>
      </p:sp>
      <p:sp>
        <p:nvSpPr>
          <p:cNvPr id="83" name="Прямоугольник 82"/>
          <p:cNvSpPr/>
          <p:nvPr/>
        </p:nvSpPr>
        <p:spPr>
          <a:xfrm>
            <a:off x="15056989" y="7308601"/>
            <a:ext cx="1753302" cy="1122541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Списание фермерских долгов</a:t>
            </a:r>
            <a:endParaRPr lang="ru-RU" sz="1200" dirty="0"/>
          </a:p>
        </p:txBody>
      </p:sp>
      <p:sp>
        <p:nvSpPr>
          <p:cNvPr id="85" name="Прямоугольник 84"/>
          <p:cNvSpPr/>
          <p:nvPr/>
        </p:nvSpPr>
        <p:spPr>
          <a:xfrm>
            <a:off x="22372193" y="7308602"/>
            <a:ext cx="1753302" cy="1122541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Улучшение дорог</a:t>
            </a:r>
            <a:endParaRPr lang="ru-RU" sz="1200" dirty="0"/>
          </a:p>
        </p:txBody>
      </p:sp>
      <p:sp>
        <p:nvSpPr>
          <p:cNvPr id="88" name="Прямоугольник 87"/>
          <p:cNvSpPr/>
          <p:nvPr/>
        </p:nvSpPr>
        <p:spPr>
          <a:xfrm>
            <a:off x="18388022" y="9797801"/>
            <a:ext cx="1753302" cy="1122541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Афинский университет</a:t>
            </a:r>
            <a:endParaRPr lang="ru-RU" sz="1200" dirty="0"/>
          </a:p>
        </p:txBody>
      </p:sp>
      <p:cxnSp>
        <p:nvCxnSpPr>
          <p:cNvPr id="94" name="Соединительная линия уступом 93"/>
          <p:cNvCxnSpPr>
            <a:stCxn id="109" idx="2"/>
            <a:endCxn id="126" idx="0"/>
          </p:cNvCxnSpPr>
          <p:nvPr/>
        </p:nvCxnSpPr>
        <p:spPr>
          <a:xfrm rot="5400000">
            <a:off x="17144428" y="1784755"/>
            <a:ext cx="669974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ная линия уступом 100"/>
          <p:cNvCxnSpPr>
            <a:stCxn id="109" idx="2"/>
            <a:endCxn id="81" idx="0"/>
          </p:cNvCxnSpPr>
          <p:nvPr/>
        </p:nvCxnSpPr>
        <p:spPr>
          <a:xfrm rot="5400000">
            <a:off x="15558742" y="199069"/>
            <a:ext cx="669974" cy="31713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ная линия уступом 103"/>
          <p:cNvCxnSpPr>
            <a:stCxn id="109" idx="2"/>
            <a:endCxn id="131" idx="0"/>
          </p:cNvCxnSpPr>
          <p:nvPr/>
        </p:nvCxnSpPr>
        <p:spPr>
          <a:xfrm rot="16200000" flipH="1">
            <a:off x="18952158" y="-22975"/>
            <a:ext cx="691746" cy="36372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Соединительная линия уступом 105"/>
          <p:cNvCxnSpPr>
            <a:stCxn id="126" idx="2"/>
            <a:endCxn id="130" idx="0"/>
          </p:cNvCxnSpPr>
          <p:nvPr/>
        </p:nvCxnSpPr>
        <p:spPr>
          <a:xfrm rot="5400000">
            <a:off x="16128429" y="3040241"/>
            <a:ext cx="1148945" cy="15530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stCxn id="131" idx="2"/>
            <a:endCxn id="135" idx="0"/>
          </p:cNvCxnSpPr>
          <p:nvPr/>
        </p:nvCxnSpPr>
        <p:spPr>
          <a:xfrm rot="5400000">
            <a:off x="19689896" y="2943358"/>
            <a:ext cx="1106054" cy="17474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Соединительная линия уступом 110"/>
          <p:cNvCxnSpPr>
            <a:stCxn id="131" idx="2"/>
            <a:endCxn id="136" idx="0"/>
          </p:cNvCxnSpPr>
          <p:nvPr/>
        </p:nvCxnSpPr>
        <p:spPr>
          <a:xfrm rot="16200000" flipH="1">
            <a:off x="21631884" y="2748818"/>
            <a:ext cx="1106055" cy="21365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36" idx="2"/>
            <a:endCxn id="85" idx="0"/>
          </p:cNvCxnSpPr>
          <p:nvPr/>
        </p:nvCxnSpPr>
        <p:spPr>
          <a:xfrm rot="5400000">
            <a:off x="22343035" y="6398461"/>
            <a:ext cx="1815951" cy="43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оединительная линия уступом 114"/>
          <p:cNvCxnSpPr>
            <a:stCxn id="130" idx="2"/>
            <a:endCxn id="83" idx="0"/>
          </p:cNvCxnSpPr>
          <p:nvPr/>
        </p:nvCxnSpPr>
        <p:spPr>
          <a:xfrm rot="16200000" flipH="1">
            <a:off x="15032597" y="6407558"/>
            <a:ext cx="1794832" cy="72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3" idx="2"/>
            <a:endCxn id="88" idx="0"/>
          </p:cNvCxnSpPr>
          <p:nvPr/>
        </p:nvCxnSpPr>
        <p:spPr>
          <a:xfrm rot="16200000" flipH="1">
            <a:off x="16915827" y="7448954"/>
            <a:ext cx="1366659" cy="33310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120"/>
          <p:cNvCxnSpPr>
            <a:stCxn id="85" idx="2"/>
            <a:endCxn id="88" idx="0"/>
          </p:cNvCxnSpPr>
          <p:nvPr/>
        </p:nvCxnSpPr>
        <p:spPr>
          <a:xfrm rot="5400000">
            <a:off x="20573430" y="7122387"/>
            <a:ext cx="1366658" cy="39841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6629</TotalTime>
  <Words>24</Words>
  <Application>Microsoft Office PowerPoint</Application>
  <PresentationFormat>Произвольный</PresentationFormat>
  <Paragraphs>11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mikl mikl</cp:lastModifiedBy>
  <cp:revision>774</cp:revision>
  <dcterms:created xsi:type="dcterms:W3CDTF">2018-10-23T08:09:21Z</dcterms:created>
  <dcterms:modified xsi:type="dcterms:W3CDTF">2019-06-11T17:27:01Z</dcterms:modified>
</cp:coreProperties>
</file>