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8629" autoAdjust="0"/>
  </p:normalViewPr>
  <p:slideViewPr>
    <p:cSldViewPr snapToGrid="0">
      <p:cViewPr>
        <p:scale>
          <a:sx n="70" d="100"/>
          <a:sy n="70" d="100"/>
        </p:scale>
        <p:origin x="6060" y="-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9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80"/>
          <p:cNvSpPr/>
          <p:nvPr/>
        </p:nvSpPr>
        <p:spPr>
          <a:xfrm>
            <a:off x="96431" y="9807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Победа Либеральной партии</a:t>
            </a:r>
            <a:endParaRPr lang="ru-RU" sz="14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3799799" y="16458"/>
            <a:ext cx="2115918" cy="54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Выборы 26 января</a:t>
            </a: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86" idx="2"/>
            <a:endCxn id="181" idx="0"/>
          </p:cNvCxnSpPr>
          <p:nvPr/>
        </p:nvCxnSpPr>
        <p:spPr>
          <a:xfrm rot="5400000">
            <a:off x="7793930" y="-6083082"/>
            <a:ext cx="424289" cy="13703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81" idx="3"/>
            <a:endCxn id="90" idx="1"/>
          </p:cNvCxnSpPr>
          <p:nvPr/>
        </p:nvCxnSpPr>
        <p:spPr>
          <a:xfrm flipV="1">
            <a:off x="2212349" y="1501673"/>
            <a:ext cx="24643921" cy="19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26856270" y="961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народной партии и радикального союза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86" idx="2"/>
            <a:endCxn id="90" idx="0"/>
          </p:cNvCxnSpPr>
          <p:nvPr/>
        </p:nvCxnSpPr>
        <p:spPr>
          <a:xfrm rot="16200000" flipH="1">
            <a:off x="21183386" y="-5769171"/>
            <a:ext cx="405215" cy="13056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17169</TotalTime>
  <Words>13</Words>
  <Application>Microsoft Office PowerPoint</Application>
  <PresentationFormat>Произвольный</PresentationFormat>
  <Paragraphs>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1360</cp:revision>
  <dcterms:created xsi:type="dcterms:W3CDTF">2018-10-23T08:09:21Z</dcterms:created>
  <dcterms:modified xsi:type="dcterms:W3CDTF">2020-12-07T11:48:38Z</dcterms:modified>
</cp:coreProperties>
</file>