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9644" autoAdjust="0"/>
  </p:normalViewPr>
  <p:slideViewPr>
    <p:cSldViewPr snapToGrid="0">
      <p:cViewPr>
        <p:scale>
          <a:sx n="80" d="100"/>
          <a:sy n="80" d="100"/>
        </p:scale>
        <p:origin x="-90" y="3624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20.10.2019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20.10.2019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20.10.2019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20.10.2019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20.10.2019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20.10.2019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xmlns="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translate.googleusercontent.com/translate_c?depth=1&amp;rurl=translate.google.com&amp;sl=auto&amp;sp=nmt4&amp;tl=ru&amp;u=https://en.m.wikipedia.org/wiki/M.Z._Kiani&amp;xid=17259,15700022,15700186,15700191,15700256,15700259,15700262,15700265,15700271&amp;usg=ALkJrhhm9KCNP26r9TzvoYwYDlZiG-e0Pg" TargetMode="External"/><Relationship Id="rId3" Type="http://schemas.openxmlformats.org/officeDocument/2006/relationships/hyperlink" Target="https://translate.googleusercontent.com/translate_c?depth=1&amp;rurl=translate.google.com&amp;sl=auto&amp;sp=nmt4&amp;tl=ru&amp;u=https://en.m.wikipedia.org/wiki/Lakshmibai&amp;xid=17259,15700022,15700186,15700191,15700256,15700259,15700262,15700265,15700271&amp;usg=ALkJrhhnzkPyoDvcB2SvDHBLq-HsbZwmCQ" TargetMode="External"/><Relationship Id="rId7" Type="http://schemas.openxmlformats.org/officeDocument/2006/relationships/hyperlink" Target="https://translate.googleusercontent.com/translate_c?depth=1&amp;rurl=translate.google.com&amp;sl=auto&amp;sp=nmt4&amp;tl=ru&amp;u=https://en.m.wikipedia.org/wiki/Shah_Nawaz_Khan_(general)&amp;xid=17259,15700022,15700186,15700191,15700256,15700259,15700262,15700265,15700271&amp;usg=ALkJrhivhRZ4xbR2Wg2mOhUHpCW2clzfx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hyperlink" Target="https://translate.googleusercontent.com/translate_c?depth=1&amp;rurl=translate.google.com&amp;sl=auto&amp;sp=nmt4&amp;tl=ru&amp;u=https://en.m.wikipedia.org/wiki/A._D._Loganathan&amp;xid=17259,15700022,15700186,15700191,15700256,15700259,15700262,15700265,15700271&amp;usg=ALkJrhjji499QVsMb6gfdwii1NGAj3tU5A" TargetMode="External"/><Relationship Id="rId11" Type="http://schemas.openxmlformats.org/officeDocument/2006/relationships/hyperlink" Target="https://translate.googleusercontent.com/translate_c?depth=1&amp;rurl=translate.google.com&amp;sl=auto&amp;sp=nmt4&amp;tl=ru&amp;u=https://en.m.wikipedia.org/wiki/Tokyo_Boys&amp;xid=17259,15700022,15700186,15700191,15700256,15700259,15700262,15700265,15700271&amp;usg=ALkJrhh_DhwBD8n7n2eDJmaJrojoYDr9wQ" TargetMode="External"/><Relationship Id="rId5" Type="http://schemas.openxmlformats.org/officeDocument/2006/relationships/hyperlink" Target="https://translate.googleusercontent.com/translate_c?depth=1&amp;rurl=translate.google.com&amp;sl=auto&amp;sp=nmt4&amp;tl=ru&amp;u=https://en.m.wikipedia.org/wiki/S._A._Ayer&amp;xid=17259,15700022,15700186,15700191,15700256,15700259,15700262,15700265,15700271&amp;usg=ALkJrhhO39F9EmLGAG1VO-imQNjX2NlUhA" TargetMode="External"/><Relationship Id="rId10" Type="http://schemas.openxmlformats.org/officeDocument/2006/relationships/hyperlink" Target="https://translate.googleusercontent.com/translate_c?depth=1&amp;rurl=translate.google.com&amp;sl=auto&amp;sp=nmt4&amp;tl=ru&amp;u=https://en.m.wikipedia.org/wiki/J._Thivy&amp;xid=17259,15700022,15700186,15700191,15700256,15700259,15700262,15700265,15700271&amp;usg=ALkJrhjzLs_JldG3aYVMAglBrzUI6utIWA" TargetMode="External"/><Relationship Id="rId4" Type="http://schemas.openxmlformats.org/officeDocument/2006/relationships/hyperlink" Target="https://translate.googleusercontent.com/translate_c?depth=1&amp;rurl=translate.google.com&amp;sl=auto&amp;sp=nmt4&amp;tl=ru&amp;u=https://en.m.wikipedia.org/wiki/1857_rebellion&amp;xid=17259,15700022,15700186,15700191,15700256,15700259,15700262,15700265,15700271&amp;usg=ALkJrhiNbt6q7SWgOJDPUPebLcA6c19RcQ" TargetMode="External"/><Relationship Id="rId9" Type="http://schemas.openxmlformats.org/officeDocument/2006/relationships/hyperlink" Target="https://translate.googleusercontent.com/translate_c?depth=1&amp;rurl=translate.google.com&amp;sl=auto&amp;sp=nmt4&amp;tl=ru&amp;u=https://en.m.wikipedia.org/wiki/Karim_Ghani&amp;xid=17259,15700022,15700186,15700191,15700256,15700259,15700262,15700265,15700271&amp;usg=ALkJrhgy59JBBstg-xIRyuNHfIJBK0xGGA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Прямоугольник 183"/>
          <p:cNvSpPr/>
          <p:nvPr/>
        </p:nvSpPr>
        <p:spPr>
          <a:xfrm>
            <a:off x="1042990" y="0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3200" dirty="0"/>
          </a:p>
        </p:txBody>
      </p:sp>
      <p:sp>
        <p:nvSpPr>
          <p:cNvPr id="183" name="Прямоугольник 182"/>
          <p:cNvSpPr/>
          <p:nvPr/>
        </p:nvSpPr>
        <p:spPr>
          <a:xfrm>
            <a:off x="-14970" y="1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endParaRPr lang="ru-RU" sz="3200" dirty="0">
              <a:solidFill>
                <a:schemeClr val="tx1"/>
              </a:solidFill>
            </a:endParaRPr>
          </a:p>
        </p:txBody>
      </p:sp>
      <p:sp>
        <p:nvSpPr>
          <p:cNvPr id="318" name="Прямоугольник 317"/>
          <p:cNvSpPr/>
          <p:nvPr/>
        </p:nvSpPr>
        <p:spPr>
          <a:xfrm>
            <a:off x="-14969" y="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 smtClean="0"/>
              <a:t>25-25     фокусов</a:t>
            </a:r>
            <a:endParaRPr lang="ru-RU" sz="3200" dirty="0"/>
          </a:p>
        </p:txBody>
      </p:sp>
      <p:sp>
        <p:nvSpPr>
          <p:cNvPr id="485" name="Овал 484"/>
          <p:cNvSpPr/>
          <p:nvPr/>
        </p:nvSpPr>
        <p:spPr>
          <a:xfrm>
            <a:off x="2310191" y="-40942"/>
            <a:ext cx="3105807" cy="55179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СОБЫТИЕ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8787847" y="212157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Правительство Свободной Индии</a:t>
            </a:r>
          </a:p>
        </p:txBody>
      </p:sp>
      <p:sp>
        <p:nvSpPr>
          <p:cNvPr id="18" name="Прямоугольник 17"/>
          <p:cNvSpPr/>
          <p:nvPr/>
        </p:nvSpPr>
        <p:spPr>
          <a:xfrm>
            <a:off x="8787847" y="58377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b="1" dirty="0" smtClean="0"/>
              <a:t>Jiffs</a:t>
            </a:r>
            <a:r>
              <a:rPr lang="ru-RU" sz="1400" b="1" dirty="0" smtClean="0"/>
              <a:t> </a:t>
            </a:r>
            <a:r>
              <a:rPr lang="ru-RU" sz="1400" dirty="0" smtClean="0"/>
              <a:t>(поддержка войны, скорость восстановления дивизий</a:t>
            </a:r>
          </a:p>
        </p:txBody>
      </p:sp>
      <p:sp>
        <p:nvSpPr>
          <p:cNvPr id="19" name="Прямоугольник 18"/>
          <p:cNvSpPr/>
          <p:nvPr/>
        </p:nvSpPr>
        <p:spPr>
          <a:xfrm>
            <a:off x="7356549" y="735581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Борьба с британским империализмом </a:t>
            </a:r>
          </a:p>
        </p:txBody>
      </p:sp>
      <p:sp>
        <p:nvSpPr>
          <p:cNvPr id="20" name="Прямоугольник 19"/>
          <p:cNvSpPr/>
          <p:nvPr/>
        </p:nvSpPr>
        <p:spPr>
          <a:xfrm>
            <a:off x="10165384" y="735581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Борьба с </a:t>
            </a:r>
            <a:r>
              <a:rPr lang="ru-RU" sz="1400" dirty="0" err="1" smtClean="0"/>
              <a:t>пробританскими</a:t>
            </a:r>
            <a:r>
              <a:rPr lang="ru-RU" sz="1400" dirty="0" smtClean="0"/>
              <a:t> индусами</a:t>
            </a:r>
          </a:p>
        </p:txBody>
      </p:sp>
      <p:sp>
        <p:nvSpPr>
          <p:cNvPr id="22" name="Прямоугольник 21"/>
          <p:cNvSpPr/>
          <p:nvPr/>
        </p:nvSpPr>
        <p:spPr>
          <a:xfrm>
            <a:off x="2805135" y="425715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Банк </a:t>
            </a:r>
            <a:r>
              <a:rPr lang="ru-RU" sz="1400" dirty="0" err="1" smtClean="0"/>
              <a:t>Азад</a:t>
            </a:r>
            <a:r>
              <a:rPr lang="ru-RU" sz="1400" dirty="0" smtClean="0"/>
              <a:t> </a:t>
            </a:r>
            <a:r>
              <a:rPr lang="ru-RU" sz="1400" dirty="0" err="1" smtClean="0"/>
              <a:t>Хинд</a:t>
            </a:r>
            <a:endParaRPr lang="ru-RU" sz="1400" dirty="0" smtClean="0"/>
          </a:p>
        </p:txBody>
      </p:sp>
      <p:sp>
        <p:nvSpPr>
          <p:cNvPr id="23" name="Прямоугольник 22"/>
          <p:cNvSpPr/>
          <p:nvPr/>
        </p:nvSpPr>
        <p:spPr>
          <a:xfrm>
            <a:off x="2629928" y="735581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судебной системы</a:t>
            </a:r>
          </a:p>
        </p:txBody>
      </p:sp>
      <p:sp>
        <p:nvSpPr>
          <p:cNvPr id="24" name="Прямоугольник 23"/>
          <p:cNvSpPr/>
          <p:nvPr/>
        </p:nvSpPr>
        <p:spPr>
          <a:xfrm>
            <a:off x="1252232" y="57752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Гражданские права</a:t>
            </a:r>
          </a:p>
        </p:txBody>
      </p:sp>
      <p:sp>
        <p:nvSpPr>
          <p:cNvPr id="25" name="Прямоугольник 24"/>
          <p:cNvSpPr/>
          <p:nvPr/>
        </p:nvSpPr>
        <p:spPr>
          <a:xfrm>
            <a:off x="14448459" y="425715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Японские поддержка</a:t>
            </a:r>
          </a:p>
        </p:txBody>
      </p:sp>
      <p:sp>
        <p:nvSpPr>
          <p:cNvPr id="26" name="Прямоугольник 25"/>
          <p:cNvSpPr/>
          <p:nvPr/>
        </p:nvSpPr>
        <p:spPr>
          <a:xfrm>
            <a:off x="12985814" y="57752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Поставка оружия</a:t>
            </a:r>
          </a:p>
        </p:txBody>
      </p:sp>
      <p:sp>
        <p:nvSpPr>
          <p:cNvPr id="27" name="Прямоугольник 26"/>
          <p:cNvSpPr/>
          <p:nvPr/>
        </p:nvSpPr>
        <p:spPr>
          <a:xfrm>
            <a:off x="15857663" y="57752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Японские инвестиции</a:t>
            </a:r>
          </a:p>
        </p:txBody>
      </p:sp>
      <p:sp>
        <p:nvSpPr>
          <p:cNvPr id="28" name="Прямоугольник 27"/>
          <p:cNvSpPr/>
          <p:nvPr/>
        </p:nvSpPr>
        <p:spPr>
          <a:xfrm>
            <a:off x="8787847" y="425715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Индийская национальная армия</a:t>
            </a:r>
          </a:p>
        </p:txBody>
      </p:sp>
      <p:sp>
        <p:nvSpPr>
          <p:cNvPr id="29" name="Прямоугольник 28"/>
          <p:cNvSpPr/>
          <p:nvPr/>
        </p:nvSpPr>
        <p:spPr>
          <a:xfrm>
            <a:off x="16564377" y="893405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Женский полк </a:t>
            </a:r>
            <a:r>
              <a:rPr lang="ru-RU" sz="1400" dirty="0"/>
              <a:t>« </a:t>
            </a:r>
            <a:r>
              <a:rPr lang="ru-RU" sz="1400" dirty="0" err="1"/>
              <a:t>Джханси</a:t>
            </a:r>
            <a:r>
              <a:rPr lang="ru-RU" sz="1400" dirty="0"/>
              <a:t> </a:t>
            </a:r>
            <a:r>
              <a:rPr lang="ru-RU" sz="1400" dirty="0" err="1"/>
              <a:t>ки</a:t>
            </a:r>
            <a:r>
              <a:rPr lang="ru-RU" sz="1400" dirty="0"/>
              <a:t> рани</a:t>
            </a:r>
            <a:r>
              <a:rPr lang="ru-RU" sz="1400" dirty="0" smtClean="0"/>
              <a:t>» </a:t>
            </a:r>
            <a:r>
              <a:rPr lang="ru-RU" sz="1400" dirty="0"/>
              <a:t>(после легендарной мятежной королевы </a:t>
            </a:r>
            <a:r>
              <a:rPr lang="ru-RU" sz="1400" dirty="0" err="1">
                <a:hlinkClick r:id="rId3" tooltip="Lakshmibai"/>
              </a:rPr>
              <a:t>Лакшмибай</a:t>
            </a:r>
            <a:r>
              <a:rPr lang="ru-RU" sz="1400" dirty="0"/>
              <a:t> в </a:t>
            </a:r>
            <a:r>
              <a:rPr lang="ru-RU" sz="1400" dirty="0">
                <a:hlinkClick r:id="rId4" tooltip="Восстание 1857 года"/>
              </a:rPr>
              <a:t>восстании 1857 года</a:t>
            </a:r>
            <a:r>
              <a:rPr lang="ru-RU" sz="1400" dirty="0"/>
              <a:t> )</a:t>
            </a:r>
            <a:endParaRPr lang="ru-RU" sz="1400" dirty="0" smtClean="0"/>
          </a:p>
        </p:txBody>
      </p:sp>
      <p:sp>
        <p:nvSpPr>
          <p:cNvPr id="30" name="Прямоугольник 29"/>
          <p:cNvSpPr/>
          <p:nvPr/>
        </p:nvSpPr>
        <p:spPr>
          <a:xfrm>
            <a:off x="5793286" y="2349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Г-н </a:t>
            </a:r>
            <a:r>
              <a:rPr lang="ru-RU" sz="1400" dirty="0">
                <a:hlinkClick r:id="rId5" tooltip="С. А. Айер"/>
              </a:rPr>
              <a:t>С. А. </a:t>
            </a:r>
            <a:r>
              <a:rPr lang="ru-RU" sz="1400" dirty="0" err="1">
                <a:hlinkClick r:id="rId5" tooltip="С. А. Айер"/>
              </a:rPr>
              <a:t>Айер</a:t>
            </a:r>
            <a:r>
              <a:rPr lang="ru-RU" sz="1400" dirty="0"/>
              <a:t> - министр радиовещания и рекламы</a:t>
            </a:r>
            <a:endParaRPr lang="ru-RU" sz="1400" dirty="0" smtClean="0"/>
          </a:p>
        </p:txBody>
      </p:sp>
      <p:sp>
        <p:nvSpPr>
          <p:cNvPr id="31" name="Прямоугольник 30"/>
          <p:cNvSpPr/>
          <p:nvPr/>
        </p:nvSpPr>
        <p:spPr>
          <a:xfrm>
            <a:off x="8237624" y="2349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 fontAlgn="base"/>
            <a:r>
              <a:rPr lang="ru-RU" sz="1400" dirty="0"/>
              <a:t>Подполковник А. С. </a:t>
            </a:r>
            <a:r>
              <a:rPr lang="ru-RU" sz="1400" dirty="0" err="1"/>
              <a:t>Чаттерджи</a:t>
            </a:r>
            <a:r>
              <a:rPr lang="ru-RU" sz="1400" dirty="0"/>
              <a:t> - министр </a:t>
            </a:r>
            <a:r>
              <a:rPr lang="ru-RU" sz="1400" dirty="0" smtClean="0"/>
              <a:t>финансов</a:t>
            </a:r>
            <a:endParaRPr lang="ru-RU" sz="1400" dirty="0"/>
          </a:p>
        </p:txBody>
      </p:sp>
      <p:sp>
        <p:nvSpPr>
          <p:cNvPr id="32" name="Прямоугольник 31"/>
          <p:cNvSpPr/>
          <p:nvPr/>
        </p:nvSpPr>
        <p:spPr>
          <a:xfrm>
            <a:off x="10707691" y="2349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Подполковник </a:t>
            </a:r>
            <a:r>
              <a:rPr lang="ru-RU" sz="1400" dirty="0">
                <a:hlinkClick r:id="rId6" tooltip="А. Д. Логанатан"/>
              </a:rPr>
              <a:t>А.Д. </a:t>
            </a:r>
            <a:r>
              <a:rPr lang="ru-RU" sz="1400" dirty="0" err="1">
                <a:hlinkClick r:id="rId6" tooltip="А. Д. Логанатан"/>
              </a:rPr>
              <a:t>Логанатан</a:t>
            </a:r>
            <a:endParaRPr lang="ru-RU" sz="1400" dirty="0" smtClean="0"/>
          </a:p>
        </p:txBody>
      </p:sp>
      <p:sp>
        <p:nvSpPr>
          <p:cNvPr id="33" name="Прямоугольник 32"/>
          <p:cNvSpPr/>
          <p:nvPr/>
        </p:nvSpPr>
        <p:spPr>
          <a:xfrm>
            <a:off x="13189097" y="24164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Подполковник </a:t>
            </a:r>
            <a:r>
              <a:rPr lang="ru-RU" sz="1400" dirty="0" err="1">
                <a:hlinkClick r:id="rId7" tooltip="Шах Наваз Хан (генерал)"/>
              </a:rPr>
              <a:t>Шахнаваз</a:t>
            </a:r>
            <a:r>
              <a:rPr lang="ru-RU" sz="1400" dirty="0">
                <a:hlinkClick r:id="rId7" tooltip="Шах Наваз Хан (генерал)"/>
              </a:rPr>
              <a:t> Хан</a:t>
            </a:r>
            <a:endParaRPr lang="ru-RU" sz="1400" dirty="0" smtClean="0"/>
          </a:p>
        </p:txBody>
      </p:sp>
      <p:sp>
        <p:nvSpPr>
          <p:cNvPr id="34" name="Прямоугольник 33"/>
          <p:cNvSpPr/>
          <p:nvPr/>
        </p:nvSpPr>
        <p:spPr>
          <a:xfrm>
            <a:off x="15715853" y="24164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Подполковник </a:t>
            </a:r>
            <a:r>
              <a:rPr lang="ru-RU" sz="1400" dirty="0">
                <a:hlinkClick r:id="rId8" tooltip="M.Z. Kiani"/>
              </a:rPr>
              <a:t>М. З. </a:t>
            </a:r>
            <a:r>
              <a:rPr lang="ru-RU" sz="1400" dirty="0" err="1">
                <a:hlinkClick r:id="rId8" tooltip="M.Z. Kiani"/>
              </a:rPr>
              <a:t>Киани</a:t>
            </a:r>
            <a:endParaRPr lang="ru-RU" sz="1400" dirty="0" smtClean="0"/>
          </a:p>
        </p:txBody>
      </p:sp>
      <p:sp>
        <p:nvSpPr>
          <p:cNvPr id="35" name="Прямоугольник 34"/>
          <p:cNvSpPr/>
          <p:nvPr/>
        </p:nvSpPr>
        <p:spPr>
          <a:xfrm>
            <a:off x="18183016" y="24164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Министр </a:t>
            </a:r>
            <a:r>
              <a:rPr lang="ru-RU" sz="1400" dirty="0">
                <a:hlinkClick r:id="rId9" tooltip="Карим Гани"/>
              </a:rPr>
              <a:t>Карим </a:t>
            </a:r>
            <a:r>
              <a:rPr lang="ru-RU" sz="1400" dirty="0" err="1">
                <a:hlinkClick r:id="rId9" tooltip="Карим Гани"/>
              </a:rPr>
              <a:t>Гани</a:t>
            </a:r>
            <a:endParaRPr lang="ru-RU" sz="1400" dirty="0" smtClean="0"/>
          </a:p>
        </p:txBody>
      </p:sp>
      <p:sp>
        <p:nvSpPr>
          <p:cNvPr id="36" name="Прямоугольник 35"/>
          <p:cNvSpPr/>
          <p:nvPr/>
        </p:nvSpPr>
        <p:spPr>
          <a:xfrm>
            <a:off x="20615479" y="2349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Министр </a:t>
            </a:r>
            <a:r>
              <a:rPr lang="ru-RU" sz="1400" dirty="0">
                <a:hlinkClick r:id="rId10" tooltip="Дж. Тиви"/>
              </a:rPr>
              <a:t>Дж. </a:t>
            </a:r>
            <a:r>
              <a:rPr lang="ru-RU" sz="1400" dirty="0" err="1">
                <a:hlinkClick r:id="rId10" tooltip="Дж. Тиви"/>
              </a:rPr>
              <a:t>Тиви</a:t>
            </a:r>
            <a:endParaRPr lang="ru-RU" sz="1400" dirty="0" smtClean="0"/>
          </a:p>
        </p:txBody>
      </p:sp>
      <p:sp>
        <p:nvSpPr>
          <p:cNvPr id="37" name="Прямоугольник 36"/>
          <p:cNvSpPr/>
          <p:nvPr/>
        </p:nvSpPr>
        <p:spPr>
          <a:xfrm>
            <a:off x="8787848" y="126171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Признание мира</a:t>
            </a:r>
          </a:p>
        </p:txBody>
      </p:sp>
      <p:sp>
        <p:nvSpPr>
          <p:cNvPr id="38" name="Прямоугольник 37"/>
          <p:cNvSpPr/>
          <p:nvPr/>
        </p:nvSpPr>
        <p:spPr>
          <a:xfrm>
            <a:off x="2629928" y="893405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Устранение расовой дискриминации</a:t>
            </a:r>
          </a:p>
        </p:txBody>
      </p:sp>
      <p:sp>
        <p:nvSpPr>
          <p:cNvPr id="39" name="Прямоугольник 38"/>
          <p:cNvSpPr/>
          <p:nvPr/>
        </p:nvSpPr>
        <p:spPr>
          <a:xfrm>
            <a:off x="8787847" y="893405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Самоубийственная атака</a:t>
            </a:r>
          </a:p>
        </p:txBody>
      </p:sp>
      <p:sp>
        <p:nvSpPr>
          <p:cNvPr id="40" name="Прямоугольник 39"/>
          <p:cNvSpPr/>
          <p:nvPr/>
        </p:nvSpPr>
        <p:spPr>
          <a:xfrm>
            <a:off x="4358039" y="57752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Введение в оборот собственной валюты</a:t>
            </a:r>
          </a:p>
        </p:txBody>
      </p:sp>
      <p:sp>
        <p:nvSpPr>
          <p:cNvPr id="41" name="Прямоугольник 40"/>
          <p:cNvSpPr/>
          <p:nvPr/>
        </p:nvSpPr>
        <p:spPr>
          <a:xfrm>
            <a:off x="12281302" y="893405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Азадская</a:t>
            </a:r>
            <a:r>
              <a:rPr lang="ru-RU" sz="1400" dirty="0" smtClean="0"/>
              <a:t> школа гражданских добровольцев</a:t>
            </a:r>
          </a:p>
        </p:txBody>
      </p:sp>
      <p:sp>
        <p:nvSpPr>
          <p:cNvPr id="42" name="Прямоугольник 41"/>
          <p:cNvSpPr/>
          <p:nvPr/>
        </p:nvSpPr>
        <p:spPr>
          <a:xfrm>
            <a:off x="14448459" y="735581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Токийские мальчики (</a:t>
            </a:r>
            <a:r>
              <a:rPr lang="ru-RU" sz="1400" dirty="0"/>
              <a:t>Молодежное крыло INA, состоящее из 45 молодых индейцев, лично выбранных </a:t>
            </a:r>
            <a:r>
              <a:rPr lang="ru-RU" sz="1400" dirty="0" err="1"/>
              <a:t>Бозе</a:t>
            </a:r>
            <a:r>
              <a:rPr lang="ru-RU" sz="1400" dirty="0"/>
              <a:t> и известных как </a:t>
            </a:r>
            <a:r>
              <a:rPr lang="ru-RU" sz="1400" dirty="0">
                <a:hlinkClick r:id="rId11" tooltip="Токио Бойз"/>
              </a:rPr>
              <a:t>Токийские мальчики</a:t>
            </a:r>
            <a:r>
              <a:rPr lang="ru-RU" sz="1400" dirty="0"/>
              <a:t> , также было отправлено в Императорскую военную академию Японии, где его члены обучались в качестве </a:t>
            </a:r>
            <a:r>
              <a:rPr lang="ru-RU" sz="1400" dirty="0" smtClean="0"/>
              <a:t>летчиков-истребителей)</a:t>
            </a:r>
          </a:p>
        </p:txBody>
      </p:sp>
      <p:sp>
        <p:nvSpPr>
          <p:cNvPr id="43" name="Прямоугольник 42"/>
          <p:cNvSpPr/>
          <p:nvPr/>
        </p:nvSpPr>
        <p:spPr>
          <a:xfrm>
            <a:off x="8787847" y="106792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Единая Индия!</a:t>
            </a:r>
          </a:p>
        </p:txBody>
      </p:sp>
      <p:sp>
        <p:nvSpPr>
          <p:cNvPr id="44" name="Прямоугольник 43"/>
          <p:cNvSpPr/>
          <p:nvPr/>
        </p:nvSpPr>
        <p:spPr>
          <a:xfrm>
            <a:off x="4358039" y="144061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</a:t>
            </a:r>
            <a:r>
              <a:rPr lang="ru-RU" sz="1400" dirty="0" err="1" smtClean="0"/>
              <a:t>Хардабарад</a:t>
            </a:r>
            <a:endParaRPr lang="ru-RU" sz="1400" dirty="0" smtClean="0"/>
          </a:p>
        </p:txBody>
      </p:sp>
      <p:sp>
        <p:nvSpPr>
          <p:cNvPr id="45" name="Прямоугольник 44"/>
          <p:cNvSpPr/>
          <p:nvPr/>
        </p:nvSpPr>
        <p:spPr>
          <a:xfrm>
            <a:off x="7316158" y="144061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Пакистан</a:t>
            </a:r>
          </a:p>
        </p:txBody>
      </p:sp>
      <p:sp>
        <p:nvSpPr>
          <p:cNvPr id="46" name="Прямоугольник 45"/>
          <p:cNvSpPr/>
          <p:nvPr/>
        </p:nvSpPr>
        <p:spPr>
          <a:xfrm>
            <a:off x="10279947" y="144061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центральные провинции</a:t>
            </a:r>
          </a:p>
        </p:txBody>
      </p:sp>
      <p:sp>
        <p:nvSpPr>
          <p:cNvPr id="47" name="Прямоугольник 46"/>
          <p:cNvSpPr/>
          <p:nvPr/>
        </p:nvSpPr>
        <p:spPr>
          <a:xfrm>
            <a:off x="5842205" y="126171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Бирму</a:t>
            </a:r>
          </a:p>
        </p:txBody>
      </p:sp>
      <p:sp>
        <p:nvSpPr>
          <p:cNvPr id="48" name="Прямоугольник 47"/>
          <p:cNvSpPr/>
          <p:nvPr/>
        </p:nvSpPr>
        <p:spPr>
          <a:xfrm>
            <a:off x="11697095" y="1261714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Бенгали</a:t>
            </a:r>
          </a:p>
        </p:txBody>
      </p:sp>
      <p:cxnSp>
        <p:nvCxnSpPr>
          <p:cNvPr id="49" name="Соединительная линия уступом 48"/>
          <p:cNvCxnSpPr>
            <a:stCxn id="43" idx="2"/>
            <a:endCxn id="47" idx="0"/>
          </p:cNvCxnSpPr>
          <p:nvPr/>
        </p:nvCxnSpPr>
        <p:spPr>
          <a:xfrm rot="5400000">
            <a:off x="7944027" y="10715365"/>
            <a:ext cx="857916" cy="29456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Соединительная линия уступом 49"/>
          <p:cNvCxnSpPr>
            <a:stCxn id="43" idx="2"/>
            <a:endCxn id="48" idx="0"/>
          </p:cNvCxnSpPr>
          <p:nvPr/>
        </p:nvCxnSpPr>
        <p:spPr>
          <a:xfrm rot="16200000" flipH="1">
            <a:off x="10871472" y="10733562"/>
            <a:ext cx="857916" cy="29092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Соединительная линия уступом 50"/>
          <p:cNvCxnSpPr>
            <a:stCxn id="43" idx="2"/>
            <a:endCxn id="45" idx="0"/>
          </p:cNvCxnSpPr>
          <p:nvPr/>
        </p:nvCxnSpPr>
        <p:spPr>
          <a:xfrm rot="5400000">
            <a:off x="7786507" y="12346839"/>
            <a:ext cx="2646911" cy="1471689"/>
          </a:xfrm>
          <a:prstGeom prst="bentConnector3">
            <a:avLst>
              <a:gd name="adj1" fmla="val 1597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Соединительная линия уступом 51"/>
          <p:cNvCxnSpPr>
            <a:stCxn id="43" idx="2"/>
            <a:endCxn id="46" idx="0"/>
          </p:cNvCxnSpPr>
          <p:nvPr/>
        </p:nvCxnSpPr>
        <p:spPr>
          <a:xfrm rot="16200000" flipH="1">
            <a:off x="9268401" y="12336633"/>
            <a:ext cx="2646911" cy="1492100"/>
          </a:xfrm>
          <a:prstGeom prst="bentConnector3">
            <a:avLst>
              <a:gd name="adj1" fmla="val 1597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39" idx="2"/>
            <a:endCxn id="43" idx="0"/>
          </p:cNvCxnSpPr>
          <p:nvPr/>
        </p:nvCxnSpPr>
        <p:spPr>
          <a:xfrm>
            <a:off x="9845806" y="10014056"/>
            <a:ext cx="0" cy="6651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Прямоугольник 56"/>
          <p:cNvSpPr/>
          <p:nvPr/>
        </p:nvSpPr>
        <p:spPr>
          <a:xfrm>
            <a:off x="13189097" y="144061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Тамилнаду</a:t>
            </a:r>
          </a:p>
        </p:txBody>
      </p:sp>
      <p:cxnSp>
        <p:nvCxnSpPr>
          <p:cNvPr id="58" name="Соединительная линия уступом 57"/>
          <p:cNvCxnSpPr>
            <a:stCxn id="43" idx="2"/>
            <a:endCxn id="44" idx="0"/>
          </p:cNvCxnSpPr>
          <p:nvPr/>
        </p:nvCxnSpPr>
        <p:spPr>
          <a:xfrm rot="5400000">
            <a:off x="6307447" y="10867779"/>
            <a:ext cx="2646911" cy="4429808"/>
          </a:xfrm>
          <a:prstGeom prst="bentConnector3">
            <a:avLst>
              <a:gd name="adj1" fmla="val 1635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Соединительная линия уступом 62"/>
          <p:cNvCxnSpPr>
            <a:stCxn id="43" idx="2"/>
            <a:endCxn id="57" idx="0"/>
          </p:cNvCxnSpPr>
          <p:nvPr/>
        </p:nvCxnSpPr>
        <p:spPr>
          <a:xfrm rot="16200000" flipH="1">
            <a:off x="10722976" y="10882058"/>
            <a:ext cx="2646911" cy="4401250"/>
          </a:xfrm>
          <a:prstGeom prst="bentConnector3">
            <a:avLst>
              <a:gd name="adj1" fmla="val 1590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" name="Прямоугольник 71"/>
          <p:cNvSpPr/>
          <p:nvPr/>
        </p:nvSpPr>
        <p:spPr>
          <a:xfrm>
            <a:off x="8787847" y="162133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Объявить о самостоятельности!</a:t>
            </a:r>
          </a:p>
        </p:txBody>
      </p:sp>
      <p:cxnSp>
        <p:nvCxnSpPr>
          <p:cNvPr id="73" name="Прямая со стрелкой 72"/>
          <p:cNvCxnSpPr>
            <a:stCxn id="37" idx="2"/>
            <a:endCxn id="72" idx="0"/>
          </p:cNvCxnSpPr>
          <p:nvPr/>
        </p:nvCxnSpPr>
        <p:spPr>
          <a:xfrm flipH="1">
            <a:off x="9845806" y="13697144"/>
            <a:ext cx="1" cy="25162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43" idx="2"/>
            <a:endCxn id="37" idx="0"/>
          </p:cNvCxnSpPr>
          <p:nvPr/>
        </p:nvCxnSpPr>
        <p:spPr>
          <a:xfrm>
            <a:off x="9845806" y="11759228"/>
            <a:ext cx="1" cy="85791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9" idx="2"/>
            <a:endCxn id="28" idx="0"/>
          </p:cNvCxnSpPr>
          <p:nvPr/>
        </p:nvCxnSpPr>
        <p:spPr>
          <a:xfrm>
            <a:off x="9845806" y="3201578"/>
            <a:ext cx="0" cy="10555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28" idx="2"/>
            <a:endCxn id="18" idx="0"/>
          </p:cNvCxnSpPr>
          <p:nvPr/>
        </p:nvCxnSpPr>
        <p:spPr>
          <a:xfrm>
            <a:off x="9845806" y="5337157"/>
            <a:ext cx="0" cy="5005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Прямая со стрелкой 84"/>
          <p:cNvCxnSpPr>
            <a:stCxn id="23" idx="2"/>
            <a:endCxn id="38" idx="0"/>
          </p:cNvCxnSpPr>
          <p:nvPr/>
        </p:nvCxnSpPr>
        <p:spPr>
          <a:xfrm>
            <a:off x="3687887" y="8435817"/>
            <a:ext cx="0" cy="49823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Соединительная линия уступом 89"/>
          <p:cNvCxnSpPr>
            <a:stCxn id="9" idx="2"/>
            <a:endCxn id="22" idx="0"/>
          </p:cNvCxnSpPr>
          <p:nvPr/>
        </p:nvCxnSpPr>
        <p:spPr>
          <a:xfrm rot="5400000">
            <a:off x="6326661" y="738011"/>
            <a:ext cx="1055579" cy="59827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Соединительная линия уступом 92"/>
          <p:cNvCxnSpPr>
            <a:stCxn id="9" idx="2"/>
            <a:endCxn id="25" idx="0"/>
          </p:cNvCxnSpPr>
          <p:nvPr/>
        </p:nvCxnSpPr>
        <p:spPr>
          <a:xfrm rot="16200000" flipH="1">
            <a:off x="12148323" y="899061"/>
            <a:ext cx="1055579" cy="56606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Соединительная линия уступом 95"/>
          <p:cNvCxnSpPr>
            <a:stCxn id="22" idx="2"/>
            <a:endCxn id="24" idx="0"/>
          </p:cNvCxnSpPr>
          <p:nvPr/>
        </p:nvCxnSpPr>
        <p:spPr>
          <a:xfrm rot="5400000">
            <a:off x="2867612" y="4779737"/>
            <a:ext cx="438063" cy="15529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Соединительная линия уступом 98"/>
          <p:cNvCxnSpPr>
            <a:stCxn id="22" idx="2"/>
            <a:endCxn id="40" idx="0"/>
          </p:cNvCxnSpPr>
          <p:nvPr/>
        </p:nvCxnSpPr>
        <p:spPr>
          <a:xfrm rot="16200000" flipH="1">
            <a:off x="4420515" y="4779736"/>
            <a:ext cx="438063" cy="155290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Соединительная линия уступом 104"/>
          <p:cNvCxnSpPr>
            <a:stCxn id="24" idx="2"/>
            <a:endCxn id="23" idx="0"/>
          </p:cNvCxnSpPr>
          <p:nvPr/>
        </p:nvCxnSpPr>
        <p:spPr>
          <a:xfrm rot="16200000" flipH="1">
            <a:off x="2748741" y="6416670"/>
            <a:ext cx="500597" cy="13776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Соединительная линия уступом 107"/>
          <p:cNvCxnSpPr>
            <a:stCxn id="25" idx="2"/>
            <a:endCxn id="27" idx="0"/>
          </p:cNvCxnSpPr>
          <p:nvPr/>
        </p:nvCxnSpPr>
        <p:spPr>
          <a:xfrm rot="16200000" flipH="1">
            <a:off x="15991989" y="4851586"/>
            <a:ext cx="438063" cy="140920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Соединительная линия уступом 110"/>
          <p:cNvCxnSpPr>
            <a:stCxn id="25" idx="2"/>
            <a:endCxn id="26" idx="0"/>
          </p:cNvCxnSpPr>
          <p:nvPr/>
        </p:nvCxnSpPr>
        <p:spPr>
          <a:xfrm rot="5400000">
            <a:off x="14556065" y="4824866"/>
            <a:ext cx="438063" cy="146264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Соединительная линия уступом 113"/>
          <p:cNvCxnSpPr>
            <a:stCxn id="27" idx="2"/>
            <a:endCxn id="42" idx="0"/>
          </p:cNvCxnSpPr>
          <p:nvPr/>
        </p:nvCxnSpPr>
        <p:spPr>
          <a:xfrm rot="5400000">
            <a:off x="15960722" y="6400916"/>
            <a:ext cx="500597" cy="140920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Соединительная линия уступом 116"/>
          <p:cNvCxnSpPr>
            <a:stCxn id="42" idx="2"/>
            <a:endCxn id="41" idx="0"/>
          </p:cNvCxnSpPr>
          <p:nvPr/>
        </p:nvCxnSpPr>
        <p:spPr>
          <a:xfrm rot="5400000">
            <a:off x="14173721" y="7601358"/>
            <a:ext cx="498239" cy="21671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Соединительная линия уступом 119"/>
          <p:cNvCxnSpPr>
            <a:stCxn id="42" idx="2"/>
            <a:endCxn id="29" idx="0"/>
          </p:cNvCxnSpPr>
          <p:nvPr/>
        </p:nvCxnSpPr>
        <p:spPr>
          <a:xfrm rot="16200000" flipH="1">
            <a:off x="16315258" y="7626977"/>
            <a:ext cx="498239" cy="21159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Соединительная линия уступом 122"/>
          <p:cNvCxnSpPr>
            <a:stCxn id="18" idx="2"/>
            <a:endCxn id="19" idx="0"/>
          </p:cNvCxnSpPr>
          <p:nvPr/>
        </p:nvCxnSpPr>
        <p:spPr>
          <a:xfrm rot="5400000">
            <a:off x="8911126" y="6421136"/>
            <a:ext cx="438063" cy="14312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Соединительная линия уступом 125"/>
          <p:cNvCxnSpPr>
            <a:stCxn id="18" idx="2"/>
            <a:endCxn id="20" idx="0"/>
          </p:cNvCxnSpPr>
          <p:nvPr/>
        </p:nvCxnSpPr>
        <p:spPr>
          <a:xfrm rot="16200000" flipH="1">
            <a:off x="10315543" y="6448016"/>
            <a:ext cx="438063" cy="13775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Соединительная линия уступом 128"/>
          <p:cNvCxnSpPr>
            <a:stCxn id="19" idx="2"/>
            <a:endCxn id="39" idx="0"/>
          </p:cNvCxnSpPr>
          <p:nvPr/>
        </p:nvCxnSpPr>
        <p:spPr>
          <a:xfrm rot="16200000" flipH="1">
            <a:off x="8881038" y="7969287"/>
            <a:ext cx="498239" cy="14312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Соединительная линия уступом 131"/>
          <p:cNvCxnSpPr>
            <a:stCxn id="20" idx="2"/>
            <a:endCxn id="39" idx="0"/>
          </p:cNvCxnSpPr>
          <p:nvPr/>
        </p:nvCxnSpPr>
        <p:spPr>
          <a:xfrm rot="5400000">
            <a:off x="10285456" y="7996168"/>
            <a:ext cx="498239" cy="13775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Прямоугольник 134"/>
          <p:cNvSpPr/>
          <p:nvPr/>
        </p:nvSpPr>
        <p:spPr>
          <a:xfrm>
            <a:off x="22307878" y="21215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Помощь стран Оси</a:t>
            </a:r>
          </a:p>
        </p:txBody>
      </p:sp>
      <p:sp>
        <p:nvSpPr>
          <p:cNvPr id="136" name="Прямоугольник 135"/>
          <p:cNvSpPr/>
          <p:nvPr/>
        </p:nvSpPr>
        <p:spPr>
          <a:xfrm>
            <a:off x="22307878" y="425715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Германская </a:t>
            </a:r>
            <a:r>
              <a:rPr lang="ru-RU" sz="1400" dirty="0"/>
              <a:t>военная промышленность </a:t>
            </a:r>
            <a:r>
              <a:rPr lang="ru-RU" sz="1400" dirty="0" smtClean="0"/>
              <a:t>(+2 завод </a:t>
            </a:r>
            <a:r>
              <a:rPr lang="ru-RU" sz="1400" dirty="0"/>
              <a:t>вне карты) </a:t>
            </a:r>
          </a:p>
        </p:txBody>
      </p:sp>
      <p:sp>
        <p:nvSpPr>
          <p:cNvPr id="137" name="Прямоугольник 136"/>
          <p:cNvSpPr/>
          <p:nvPr/>
        </p:nvSpPr>
        <p:spPr>
          <a:xfrm>
            <a:off x="22307878" y="893405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Изучение германской бронетехники</a:t>
            </a:r>
            <a:r>
              <a:rPr lang="ru-RU" sz="1400" dirty="0"/>
              <a:t>(+2х 200% к темпам исследования </a:t>
            </a:r>
            <a:r>
              <a:rPr lang="ru-RU" sz="1400" dirty="0" smtClean="0"/>
              <a:t>бронетехники)</a:t>
            </a:r>
            <a:endParaRPr lang="ru-RU" sz="1400" dirty="0"/>
          </a:p>
        </p:txBody>
      </p:sp>
      <p:sp>
        <p:nvSpPr>
          <p:cNvPr id="138" name="Прямоугольник 137"/>
          <p:cNvSpPr/>
          <p:nvPr/>
        </p:nvSpPr>
        <p:spPr>
          <a:xfrm>
            <a:off x="22307878" y="57752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Немецкие фабрики </a:t>
            </a:r>
            <a:r>
              <a:rPr lang="ru-RU" sz="1400" dirty="0" smtClean="0"/>
              <a:t>(+2 фабрики </a:t>
            </a:r>
            <a:r>
              <a:rPr lang="ru-RU" sz="1400" dirty="0"/>
              <a:t>вне карты) </a:t>
            </a:r>
          </a:p>
        </p:txBody>
      </p:sp>
      <p:sp>
        <p:nvSpPr>
          <p:cNvPr id="139" name="Прямоугольник 138"/>
          <p:cNvSpPr/>
          <p:nvPr/>
        </p:nvSpPr>
        <p:spPr>
          <a:xfrm>
            <a:off x="19408319" y="425715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Итальянские фабрики </a:t>
            </a:r>
            <a:r>
              <a:rPr lang="ru-RU" sz="1400" dirty="0"/>
              <a:t>(+1 </a:t>
            </a:r>
            <a:r>
              <a:rPr lang="ru-RU" sz="1400" dirty="0" smtClean="0"/>
              <a:t>фабрика </a:t>
            </a:r>
            <a:r>
              <a:rPr lang="ru-RU" sz="1400" dirty="0"/>
              <a:t>вне карты) </a:t>
            </a:r>
          </a:p>
        </p:txBody>
      </p:sp>
      <p:sp>
        <p:nvSpPr>
          <p:cNvPr id="140" name="Прямоугольник 139"/>
          <p:cNvSpPr/>
          <p:nvPr/>
        </p:nvSpPr>
        <p:spPr>
          <a:xfrm>
            <a:off x="25369733" y="425715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Японское военные заводы (+1 завод вне карты) </a:t>
            </a:r>
          </a:p>
        </p:txBody>
      </p:sp>
      <p:sp>
        <p:nvSpPr>
          <p:cNvPr id="141" name="Прямоугольник 140"/>
          <p:cNvSpPr/>
          <p:nvPr/>
        </p:nvSpPr>
        <p:spPr>
          <a:xfrm>
            <a:off x="19408319" y="57752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Изучение итальянской авиатехники (+2х 200% к темпам исследования самолётов)</a:t>
            </a:r>
          </a:p>
        </p:txBody>
      </p:sp>
      <p:sp>
        <p:nvSpPr>
          <p:cNvPr id="142" name="Прямоугольник 141"/>
          <p:cNvSpPr/>
          <p:nvPr/>
        </p:nvSpPr>
        <p:spPr>
          <a:xfrm>
            <a:off x="25369733" y="57752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Изучение </a:t>
            </a:r>
            <a:r>
              <a:rPr lang="ru-RU" sz="1400" dirty="0" smtClean="0"/>
              <a:t>японских крейсеров </a:t>
            </a:r>
            <a:r>
              <a:rPr lang="ru-RU" sz="1400" dirty="0"/>
              <a:t>(+2х 200% к темпам исследования </a:t>
            </a:r>
            <a:r>
              <a:rPr lang="ru-RU" sz="1400" dirty="0" smtClean="0"/>
              <a:t>крейсеров)</a:t>
            </a:r>
            <a:endParaRPr lang="ru-RU" sz="1400" dirty="0"/>
          </a:p>
        </p:txBody>
      </p:sp>
      <p:sp>
        <p:nvSpPr>
          <p:cNvPr id="143" name="Прямоугольник 142"/>
          <p:cNvSpPr/>
          <p:nvPr/>
        </p:nvSpPr>
        <p:spPr>
          <a:xfrm>
            <a:off x="19408319" y="735581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Итальянская наука (+1 ячейка)</a:t>
            </a:r>
          </a:p>
        </p:txBody>
      </p:sp>
      <p:sp>
        <p:nvSpPr>
          <p:cNvPr id="144" name="Прямоугольник 143"/>
          <p:cNvSpPr/>
          <p:nvPr/>
        </p:nvSpPr>
        <p:spPr>
          <a:xfrm>
            <a:off x="25369733" y="735581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Школы </a:t>
            </a:r>
            <a:r>
              <a:rPr lang="ru-RU" sz="1400" dirty="0"/>
              <a:t>японского образца (+1 ячейка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sp>
        <p:nvSpPr>
          <p:cNvPr id="146" name="Прямоугольник 145"/>
          <p:cNvSpPr/>
          <p:nvPr/>
        </p:nvSpPr>
        <p:spPr>
          <a:xfrm>
            <a:off x="22307878" y="735581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Немецкие инженеры ( +10% к темпам производства)</a:t>
            </a:r>
          </a:p>
        </p:txBody>
      </p:sp>
      <p:cxnSp>
        <p:nvCxnSpPr>
          <p:cNvPr id="148" name="Прямая со стрелкой 147"/>
          <p:cNvCxnSpPr>
            <a:stCxn id="135" idx="2"/>
            <a:endCxn id="136" idx="0"/>
          </p:cNvCxnSpPr>
          <p:nvPr/>
        </p:nvCxnSpPr>
        <p:spPr>
          <a:xfrm>
            <a:off x="23365837" y="3201577"/>
            <a:ext cx="0" cy="10555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Прямая со стрелкой 151"/>
          <p:cNvCxnSpPr>
            <a:stCxn id="139" idx="2"/>
            <a:endCxn id="141" idx="0"/>
          </p:cNvCxnSpPr>
          <p:nvPr/>
        </p:nvCxnSpPr>
        <p:spPr>
          <a:xfrm>
            <a:off x="20466278" y="5337156"/>
            <a:ext cx="0" cy="4380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Прямая со стрелкой 154"/>
          <p:cNvCxnSpPr>
            <a:stCxn id="141" idx="2"/>
            <a:endCxn id="143" idx="0"/>
          </p:cNvCxnSpPr>
          <p:nvPr/>
        </p:nvCxnSpPr>
        <p:spPr>
          <a:xfrm>
            <a:off x="20466278" y="6855219"/>
            <a:ext cx="0" cy="50059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Прямая со стрелкой 157"/>
          <p:cNvCxnSpPr>
            <a:stCxn id="138" idx="2"/>
            <a:endCxn id="146" idx="0"/>
          </p:cNvCxnSpPr>
          <p:nvPr/>
        </p:nvCxnSpPr>
        <p:spPr>
          <a:xfrm>
            <a:off x="23365837" y="6855219"/>
            <a:ext cx="0" cy="5005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Прямая со стрелкой 160"/>
          <p:cNvCxnSpPr>
            <a:stCxn id="136" idx="2"/>
            <a:endCxn id="138" idx="0"/>
          </p:cNvCxnSpPr>
          <p:nvPr/>
        </p:nvCxnSpPr>
        <p:spPr>
          <a:xfrm>
            <a:off x="23365837" y="5337156"/>
            <a:ext cx="0" cy="4380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Прямая со стрелкой 163"/>
          <p:cNvCxnSpPr>
            <a:stCxn id="146" idx="2"/>
            <a:endCxn id="137" idx="0"/>
          </p:cNvCxnSpPr>
          <p:nvPr/>
        </p:nvCxnSpPr>
        <p:spPr>
          <a:xfrm>
            <a:off x="23365837" y="8435816"/>
            <a:ext cx="0" cy="4982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Прямая со стрелкой 166"/>
          <p:cNvCxnSpPr>
            <a:stCxn id="140" idx="2"/>
            <a:endCxn id="142" idx="0"/>
          </p:cNvCxnSpPr>
          <p:nvPr/>
        </p:nvCxnSpPr>
        <p:spPr>
          <a:xfrm>
            <a:off x="26427692" y="5337156"/>
            <a:ext cx="0" cy="43806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Прямая со стрелкой 169"/>
          <p:cNvCxnSpPr>
            <a:stCxn id="142" idx="2"/>
            <a:endCxn id="144" idx="0"/>
          </p:cNvCxnSpPr>
          <p:nvPr/>
        </p:nvCxnSpPr>
        <p:spPr>
          <a:xfrm>
            <a:off x="26427692" y="6855220"/>
            <a:ext cx="0" cy="50059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Соединительная линия уступом 172"/>
          <p:cNvCxnSpPr>
            <a:stCxn id="135" idx="2"/>
            <a:endCxn id="139" idx="0"/>
          </p:cNvCxnSpPr>
          <p:nvPr/>
        </p:nvCxnSpPr>
        <p:spPr>
          <a:xfrm rot="5400000">
            <a:off x="21388269" y="2279587"/>
            <a:ext cx="1055579" cy="28995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Соединительная линия уступом 175"/>
          <p:cNvCxnSpPr>
            <a:stCxn id="135" idx="2"/>
            <a:endCxn id="140" idx="0"/>
          </p:cNvCxnSpPr>
          <p:nvPr/>
        </p:nvCxnSpPr>
        <p:spPr>
          <a:xfrm rot="16200000" flipH="1">
            <a:off x="24368975" y="2198438"/>
            <a:ext cx="1055579" cy="30618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xmlns="" val="31131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24339</TotalTime>
  <Words>223</Words>
  <Application>Microsoft Office PowerPoint</Application>
  <PresentationFormat>Произвольный</PresentationFormat>
  <Paragraphs>47</Paragraphs>
  <Slides>1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2" baseType="lpstr">
      <vt:lpstr>Тема Office</vt:lpstr>
      <vt:lpstr>Слайд 1</vt:lpstr>
    </vt:vector>
  </TitlesOfParts>
  <Company>SPecialiST RePack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mikl mikl</cp:lastModifiedBy>
  <cp:revision>1344</cp:revision>
  <dcterms:created xsi:type="dcterms:W3CDTF">2018-10-23T08:09:21Z</dcterms:created>
  <dcterms:modified xsi:type="dcterms:W3CDTF">2019-10-20T20:11:36Z</dcterms:modified>
</cp:coreProperties>
</file>