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70" d="100"/>
          <a:sy n="70" d="100"/>
        </p:scale>
        <p:origin x="1080" y="24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25.06.2020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rurl=translate.google.com&amp;sl=auto&amp;sp=nmt4&amp;tl=ru&amp;u=https://en.m.wikipedia.org/wiki/J._Thivy&amp;xid=17259,15700022,15700186,15700191,15700256,15700259,15700262,15700265,15700271&amp;usg=ALkJrhjzLs_JldG3aYVMAglBrzUI6utIW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Прямоугольник 183"/>
          <p:cNvSpPr/>
          <p:nvPr/>
        </p:nvSpPr>
        <p:spPr>
          <a:xfrm>
            <a:off x="1042990" y="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183" name="Прямоугольник 182"/>
          <p:cNvSpPr/>
          <p:nvPr/>
        </p:nvSpPr>
        <p:spPr>
          <a:xfrm>
            <a:off x="-14970" y="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-14969" y="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25-25     фокусов</a:t>
            </a:r>
            <a:endParaRPr lang="ru-RU" sz="3200" dirty="0"/>
          </a:p>
        </p:txBody>
      </p:sp>
      <p:sp>
        <p:nvSpPr>
          <p:cNvPr id="485" name="Овал 484"/>
          <p:cNvSpPr/>
          <p:nvPr/>
        </p:nvSpPr>
        <p:spPr>
          <a:xfrm>
            <a:off x="2310191" y="-40942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104390" y="21215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Сформировать правительство Восточного Пакистана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5793286" y="234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Город колония </a:t>
            </a:r>
            <a:r>
              <a:rPr lang="ru-RU" sz="1400" b="1" dirty="0" err="1"/>
              <a:t>Чанданнагар</a:t>
            </a:r>
            <a:r>
              <a:rPr lang="ru-RU" sz="1400" dirty="0" smtClean="0"/>
              <a:t> 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8237624" y="234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 err="1"/>
              <a:t>Заминда́р</a:t>
            </a:r>
            <a:r>
              <a:rPr lang="ru-RU" sz="1400" dirty="0"/>
              <a:t> (от перс. </a:t>
            </a:r>
            <a:r>
              <a:rPr lang="ru-RU" sz="1400" dirty="0" err="1"/>
              <a:t>земиндер</a:t>
            </a:r>
            <a:r>
              <a:rPr lang="ru-RU" sz="1400" dirty="0"/>
              <a:t> — «землевладелец») — в государствах средневековой Индии в широком значении слова — феодальный наследственный держатель земли.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10707691" y="234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Языковая проблема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3189097" y="2416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Проблема каст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5546694" y="234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Субсидии западному Пакистану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27603133" y="494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Министр </a:t>
            </a:r>
            <a:r>
              <a:rPr lang="ru-RU" sz="1400" dirty="0">
                <a:hlinkClick r:id="rId3" tooltip="Дж. Тиви"/>
              </a:rPr>
              <a:t>Дж. </a:t>
            </a:r>
            <a:r>
              <a:rPr lang="ru-RU" sz="1400" dirty="0" err="1">
                <a:hlinkClick r:id="rId3" tooltip="Дж. Тиви"/>
              </a:rPr>
              <a:t>Тиви</a:t>
            </a:r>
            <a:endParaRPr lang="ru-RU" sz="1400" dirty="0" smtClean="0"/>
          </a:p>
        </p:txBody>
      </p:sp>
      <p:cxnSp>
        <p:nvCxnSpPr>
          <p:cNvPr id="79" name="Прямая со стрелкой 78"/>
          <p:cNvCxnSpPr>
            <a:stCxn id="9" idx="2"/>
            <a:endCxn id="89" idx="0"/>
          </p:cNvCxnSpPr>
          <p:nvPr/>
        </p:nvCxnSpPr>
        <p:spPr>
          <a:xfrm>
            <a:off x="14162349" y="3201578"/>
            <a:ext cx="1" cy="26253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9" idx="2"/>
            <a:endCxn id="91" idx="0"/>
          </p:cNvCxnSpPr>
          <p:nvPr/>
        </p:nvCxnSpPr>
        <p:spPr>
          <a:xfrm rot="5400000">
            <a:off x="10128530" y="223337"/>
            <a:ext cx="1055578" cy="7012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13104390" y="7404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референдум в </a:t>
            </a:r>
            <a:r>
              <a:rPr lang="ru-RU" sz="1400" b="1" dirty="0" err="1" smtClean="0"/>
              <a:t>Чанданнагар</a:t>
            </a:r>
            <a:r>
              <a:rPr lang="ru-RU" sz="1400" dirty="0" err="1"/>
              <a:t>е</a:t>
            </a:r>
            <a:endParaRPr lang="ru-RU" sz="1400" dirty="0" smtClean="0"/>
          </a:p>
        </p:txBody>
      </p:sp>
      <p:sp>
        <p:nvSpPr>
          <p:cNvPr id="89" name="Прямоугольник 88"/>
          <p:cNvSpPr/>
          <p:nvPr/>
        </p:nvSpPr>
        <p:spPr>
          <a:xfrm>
            <a:off x="13104391" y="58268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</a:t>
            </a:r>
            <a:r>
              <a:rPr lang="ru-RU" sz="1400" dirty="0" err="1" smtClean="0"/>
              <a:t>Земиндари</a:t>
            </a:r>
            <a:endParaRPr lang="ru-RU" sz="1400" dirty="0" smtClean="0"/>
          </a:p>
        </p:txBody>
      </p:sp>
      <p:sp>
        <p:nvSpPr>
          <p:cNvPr id="91" name="Прямоугольник 90"/>
          <p:cNvSpPr/>
          <p:nvPr/>
        </p:nvSpPr>
        <p:spPr>
          <a:xfrm>
            <a:off x="6092329" y="42571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Предложить неприкасаемым принять ислам (произойдёт событие на раздел Бенгали и запад присоединится к Индии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2949025" y="58268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Запретить демонстрации за бенгальский язык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9236596" y="5826889"/>
            <a:ext cx="2115918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Движение языкового протеста</a:t>
            </a:r>
          </a:p>
        </p:txBody>
      </p:sp>
      <p:sp>
        <p:nvSpPr>
          <p:cNvPr id="97" name="Прямоугольник 96"/>
          <p:cNvSpPr/>
          <p:nvPr/>
        </p:nvSpPr>
        <p:spPr>
          <a:xfrm>
            <a:off x="2949025" y="7404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распространение урду</a:t>
            </a:r>
          </a:p>
        </p:txBody>
      </p:sp>
      <p:sp>
        <p:nvSpPr>
          <p:cNvPr id="98" name="Прямоугольник 97"/>
          <p:cNvSpPr/>
          <p:nvPr/>
        </p:nvSpPr>
        <p:spPr>
          <a:xfrm>
            <a:off x="9236596" y="7404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Движение шести пунктов(движение за повышение автономии)</a:t>
            </a:r>
          </a:p>
        </p:txBody>
      </p:sp>
      <p:cxnSp>
        <p:nvCxnSpPr>
          <p:cNvPr id="100" name="Прямая соединительная линия 99"/>
          <p:cNvCxnSpPr>
            <a:stCxn id="94" idx="3"/>
            <a:endCxn id="95" idx="1"/>
          </p:cNvCxnSpPr>
          <p:nvPr/>
        </p:nvCxnSpPr>
        <p:spPr>
          <a:xfrm>
            <a:off x="5064943" y="6366889"/>
            <a:ext cx="41716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91" idx="3"/>
          </p:cNvCxnSpPr>
          <p:nvPr/>
        </p:nvCxnSpPr>
        <p:spPr>
          <a:xfrm>
            <a:off x="8208247" y="4797156"/>
            <a:ext cx="1114625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stCxn id="91" idx="2"/>
            <a:endCxn id="94" idx="0"/>
          </p:cNvCxnSpPr>
          <p:nvPr/>
        </p:nvCxnSpPr>
        <p:spPr>
          <a:xfrm rot="5400000">
            <a:off x="5333770" y="4010370"/>
            <a:ext cx="489733" cy="31433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ная линия уступом 105"/>
          <p:cNvCxnSpPr>
            <a:stCxn id="9" idx="2"/>
          </p:cNvCxnSpPr>
          <p:nvPr/>
        </p:nvCxnSpPr>
        <p:spPr>
          <a:xfrm rot="16200000" flipH="1">
            <a:off x="16759615" y="604311"/>
            <a:ext cx="1055579" cy="62501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ная линия уступом 108"/>
          <p:cNvCxnSpPr>
            <a:stCxn id="91" idx="2"/>
            <a:endCxn id="95" idx="0"/>
          </p:cNvCxnSpPr>
          <p:nvPr/>
        </p:nvCxnSpPr>
        <p:spPr>
          <a:xfrm rot="16200000" flipH="1">
            <a:off x="8477555" y="4009888"/>
            <a:ext cx="489733" cy="31442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9236597" y="90787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Лига </a:t>
            </a:r>
            <a:r>
              <a:rPr lang="ru-RU" sz="1400" dirty="0" err="1" smtClean="0"/>
              <a:t>Авами</a:t>
            </a:r>
            <a:r>
              <a:rPr lang="ru-RU" sz="1400" dirty="0" smtClean="0"/>
              <a:t> (Война за независимость)</a:t>
            </a:r>
          </a:p>
        </p:txBody>
      </p:sp>
      <p:sp>
        <p:nvSpPr>
          <p:cNvPr id="115" name="Прямоугольник 114"/>
          <p:cNvSpPr/>
          <p:nvPr/>
        </p:nvSpPr>
        <p:spPr>
          <a:xfrm>
            <a:off x="303316" y="108178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Разделить Пакистанский банк на два крыла</a:t>
            </a:r>
          </a:p>
        </p:txBody>
      </p:sp>
      <p:sp>
        <p:nvSpPr>
          <p:cNvPr id="145" name="Прямоугольник 144"/>
          <p:cNvSpPr/>
          <p:nvPr/>
        </p:nvSpPr>
        <p:spPr>
          <a:xfrm>
            <a:off x="9236596" y="108178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конституцию </a:t>
            </a:r>
            <a:r>
              <a:rPr lang="ru-RU" sz="1400" dirty="0" err="1" smtClean="0"/>
              <a:t>Бангладеша</a:t>
            </a:r>
            <a:endParaRPr lang="ru-RU" sz="1400" dirty="0" smtClean="0"/>
          </a:p>
        </p:txBody>
      </p:sp>
      <p:sp>
        <p:nvSpPr>
          <p:cNvPr id="147" name="Прямоугольник 146"/>
          <p:cNvSpPr/>
          <p:nvPr/>
        </p:nvSpPr>
        <p:spPr>
          <a:xfrm>
            <a:off x="2949024" y="90787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Пойти на уступки Бенгальцам</a:t>
            </a:r>
          </a:p>
        </p:txBody>
      </p:sp>
      <p:sp>
        <p:nvSpPr>
          <p:cNvPr id="149" name="Прямоугольник 148"/>
          <p:cNvSpPr/>
          <p:nvPr/>
        </p:nvSpPr>
        <p:spPr>
          <a:xfrm>
            <a:off x="311340" y="90787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Отказать требованиям Бенгальцев (марионетка будет аннексирована Пакистаном, с восстанием </a:t>
            </a:r>
            <a:r>
              <a:rPr lang="ru-RU" sz="1400" dirty="0" err="1" smtClean="0"/>
              <a:t>Бангладеша</a:t>
            </a:r>
            <a:r>
              <a:rPr lang="ru-RU" sz="1400" dirty="0" smtClean="0"/>
              <a:t>)</a:t>
            </a:r>
          </a:p>
        </p:txBody>
      </p:sp>
      <p:cxnSp>
        <p:nvCxnSpPr>
          <p:cNvPr id="150" name="Прямая соединительная линия 149"/>
          <p:cNvCxnSpPr>
            <a:stCxn id="147" idx="1"/>
            <a:endCxn id="149" idx="3"/>
          </p:cNvCxnSpPr>
          <p:nvPr/>
        </p:nvCxnSpPr>
        <p:spPr>
          <a:xfrm flipH="1">
            <a:off x="2427258" y="9618748"/>
            <a:ext cx="5217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7" idx="2"/>
            <a:endCxn id="149" idx="0"/>
          </p:cNvCxnSpPr>
          <p:nvPr/>
        </p:nvCxnSpPr>
        <p:spPr>
          <a:xfrm rot="5400000">
            <a:off x="2390799" y="7462563"/>
            <a:ext cx="594686" cy="26376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94" idx="2"/>
            <a:endCxn id="97" idx="0"/>
          </p:cNvCxnSpPr>
          <p:nvPr/>
        </p:nvCxnSpPr>
        <p:spPr>
          <a:xfrm>
            <a:off x="4006984" y="6906889"/>
            <a:ext cx="0" cy="4971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97" idx="2"/>
            <a:endCxn id="147" idx="0"/>
          </p:cNvCxnSpPr>
          <p:nvPr/>
        </p:nvCxnSpPr>
        <p:spPr>
          <a:xfrm flipH="1">
            <a:off x="4006983" y="8484062"/>
            <a:ext cx="1" cy="594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147" idx="2"/>
            <a:endCxn id="188" idx="0"/>
          </p:cNvCxnSpPr>
          <p:nvPr/>
        </p:nvCxnSpPr>
        <p:spPr>
          <a:xfrm>
            <a:off x="4006983" y="10158748"/>
            <a:ext cx="0" cy="6591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>
            <a:stCxn id="95" idx="2"/>
            <a:endCxn id="98" idx="0"/>
          </p:cNvCxnSpPr>
          <p:nvPr/>
        </p:nvCxnSpPr>
        <p:spPr>
          <a:xfrm>
            <a:off x="10294555" y="6906889"/>
            <a:ext cx="0" cy="4971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98" idx="2"/>
            <a:endCxn id="112" idx="0"/>
          </p:cNvCxnSpPr>
          <p:nvPr/>
        </p:nvCxnSpPr>
        <p:spPr>
          <a:xfrm>
            <a:off x="10294555" y="8484062"/>
            <a:ext cx="1" cy="594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>
            <a:stCxn id="112" idx="2"/>
            <a:endCxn id="145" idx="0"/>
          </p:cNvCxnSpPr>
          <p:nvPr/>
        </p:nvCxnSpPr>
        <p:spPr>
          <a:xfrm flipH="1">
            <a:off x="10294555" y="10158747"/>
            <a:ext cx="1" cy="659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/>
          <p:cNvSpPr/>
          <p:nvPr/>
        </p:nvSpPr>
        <p:spPr>
          <a:xfrm>
            <a:off x="6092329" y="907874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Бенгали официальным языком (только после свободы)</a:t>
            </a:r>
          </a:p>
        </p:txBody>
      </p:sp>
      <p:cxnSp>
        <p:nvCxnSpPr>
          <p:cNvPr id="181" name="Соединительная линия уступом 180"/>
          <p:cNvCxnSpPr>
            <a:stCxn id="95" idx="2"/>
            <a:endCxn id="200" idx="0"/>
          </p:cNvCxnSpPr>
          <p:nvPr/>
        </p:nvCxnSpPr>
        <p:spPr>
          <a:xfrm rot="5400000">
            <a:off x="8473836" y="5583342"/>
            <a:ext cx="497173" cy="31442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/>
          <p:cNvSpPr/>
          <p:nvPr/>
        </p:nvSpPr>
        <p:spPr>
          <a:xfrm>
            <a:off x="2949024" y="108178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Конституция по </a:t>
            </a:r>
            <a:r>
              <a:rPr lang="ru-RU" sz="1400" dirty="0" err="1" smtClean="0"/>
              <a:t>Лахорской</a:t>
            </a:r>
            <a:r>
              <a:rPr lang="ru-RU" sz="1400" dirty="0" smtClean="0"/>
              <a:t> резолюции</a:t>
            </a:r>
          </a:p>
        </p:txBody>
      </p:sp>
      <p:cxnSp>
        <p:nvCxnSpPr>
          <p:cNvPr id="191" name="Соединительная линия уступом 190"/>
          <p:cNvCxnSpPr>
            <a:stCxn id="147" idx="2"/>
            <a:endCxn id="115" idx="0"/>
          </p:cNvCxnSpPr>
          <p:nvPr/>
        </p:nvCxnSpPr>
        <p:spPr>
          <a:xfrm rot="5400000">
            <a:off x="2354558" y="9165465"/>
            <a:ext cx="659142" cy="26457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/>
          <p:cNvSpPr/>
          <p:nvPr/>
        </p:nvSpPr>
        <p:spPr>
          <a:xfrm>
            <a:off x="6092329" y="126565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Бенгальский национализм</a:t>
            </a:r>
          </a:p>
        </p:txBody>
      </p:sp>
      <p:sp>
        <p:nvSpPr>
          <p:cNvPr id="200" name="Прямоугольник 199"/>
          <p:cNvSpPr/>
          <p:nvPr/>
        </p:nvSpPr>
        <p:spPr>
          <a:xfrm>
            <a:off x="6092329" y="7404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Бенгальская академия</a:t>
            </a:r>
          </a:p>
        </p:txBody>
      </p:sp>
      <p:cxnSp>
        <p:nvCxnSpPr>
          <p:cNvPr id="206" name="Прямая со стрелкой 205"/>
          <p:cNvCxnSpPr>
            <a:stCxn id="200" idx="2"/>
            <a:endCxn id="180" idx="0"/>
          </p:cNvCxnSpPr>
          <p:nvPr/>
        </p:nvCxnSpPr>
        <p:spPr>
          <a:xfrm>
            <a:off x="7150288" y="8484062"/>
            <a:ext cx="0" cy="594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Прямоугольник 208"/>
          <p:cNvSpPr/>
          <p:nvPr/>
        </p:nvSpPr>
        <p:spPr>
          <a:xfrm>
            <a:off x="6092329" y="108178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Бенгали – второй язык страны</a:t>
            </a:r>
          </a:p>
        </p:txBody>
      </p:sp>
      <p:cxnSp>
        <p:nvCxnSpPr>
          <p:cNvPr id="211" name="Соединительная линия уступом 210"/>
          <p:cNvCxnSpPr>
            <a:stCxn id="147" idx="2"/>
            <a:endCxn id="209" idx="0"/>
          </p:cNvCxnSpPr>
          <p:nvPr/>
        </p:nvCxnSpPr>
        <p:spPr>
          <a:xfrm rot="16200000" flipH="1">
            <a:off x="5249064" y="8916666"/>
            <a:ext cx="659142" cy="31433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Прямоугольник 213"/>
          <p:cNvSpPr/>
          <p:nvPr/>
        </p:nvSpPr>
        <p:spPr>
          <a:xfrm>
            <a:off x="2949026" y="126565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Пакистана</a:t>
            </a:r>
          </a:p>
        </p:txBody>
      </p:sp>
      <p:cxnSp>
        <p:nvCxnSpPr>
          <p:cNvPr id="215" name="Прямая со стрелкой 214"/>
          <p:cNvCxnSpPr>
            <a:stCxn id="188" idx="2"/>
            <a:endCxn id="214" idx="0"/>
          </p:cNvCxnSpPr>
          <p:nvPr/>
        </p:nvCxnSpPr>
        <p:spPr>
          <a:xfrm>
            <a:off x="4006983" y="11897890"/>
            <a:ext cx="2" cy="7586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94273" y="19430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Демлидер</a:t>
            </a:r>
            <a:r>
              <a:rPr lang="ru-RU" sz="1400" dirty="0" smtClean="0"/>
              <a:t> </a:t>
            </a:r>
            <a:r>
              <a:rPr lang="en-US" sz="1400" dirty="0"/>
              <a:t>Abdul Hamid Khan </a:t>
            </a:r>
            <a:r>
              <a:rPr lang="en-US" sz="1400" dirty="0" err="1"/>
              <a:t>Bhashani</a:t>
            </a:r>
            <a:endParaRPr lang="ru-RU" sz="1400" dirty="0" smtClean="0"/>
          </a:p>
        </p:txBody>
      </p:sp>
      <p:cxnSp>
        <p:nvCxnSpPr>
          <p:cNvPr id="219" name="Соединительная линия уступом 218"/>
          <p:cNvCxnSpPr>
            <a:stCxn id="145" idx="2"/>
            <a:endCxn id="195" idx="0"/>
          </p:cNvCxnSpPr>
          <p:nvPr/>
        </p:nvCxnSpPr>
        <p:spPr>
          <a:xfrm rot="5400000">
            <a:off x="8343074" y="10705105"/>
            <a:ext cx="758696" cy="3144267"/>
          </a:xfrm>
          <a:prstGeom prst="bentConnector3">
            <a:avLst>
              <a:gd name="adj1" fmla="val 50000"/>
            </a:avLst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 стрелкой 222"/>
          <p:cNvCxnSpPr>
            <a:stCxn id="209" idx="2"/>
            <a:endCxn id="195" idx="0"/>
          </p:cNvCxnSpPr>
          <p:nvPr/>
        </p:nvCxnSpPr>
        <p:spPr>
          <a:xfrm>
            <a:off x="7150288" y="11897890"/>
            <a:ext cx="0" cy="758696"/>
          </a:xfrm>
          <a:prstGeom prst="straightConnector1">
            <a:avLst/>
          </a:prstGeom>
          <a:ln w="28575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1958743" y="108113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студенческие движения</a:t>
            </a:r>
          </a:p>
        </p:txBody>
      </p:sp>
      <p:cxnSp>
        <p:nvCxnSpPr>
          <p:cNvPr id="227" name="Соединительная линия уступом 226"/>
          <p:cNvCxnSpPr>
            <a:stCxn id="112" idx="2"/>
            <a:endCxn id="226" idx="0"/>
          </p:cNvCxnSpPr>
          <p:nvPr/>
        </p:nvCxnSpPr>
        <p:spPr>
          <a:xfrm rot="16200000" flipH="1">
            <a:off x="11329337" y="9123966"/>
            <a:ext cx="652584" cy="27221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Прямоугольник 229"/>
          <p:cNvSpPr/>
          <p:nvPr/>
        </p:nvSpPr>
        <p:spPr>
          <a:xfrm>
            <a:off x="9236596" y="126565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Укрепление отношений с США</a:t>
            </a:r>
          </a:p>
        </p:txBody>
      </p:sp>
      <p:cxnSp>
        <p:nvCxnSpPr>
          <p:cNvPr id="239" name="Прямая со стрелкой 238"/>
          <p:cNvCxnSpPr>
            <a:stCxn id="145" idx="2"/>
            <a:endCxn id="230" idx="0"/>
          </p:cNvCxnSpPr>
          <p:nvPr/>
        </p:nvCxnSpPr>
        <p:spPr>
          <a:xfrm>
            <a:off x="10294555" y="11897890"/>
            <a:ext cx="0" cy="7586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18032861" y="250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Религиозная разобщённость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20573619" y="2668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Отстранённость западной Бенгалии</a:t>
            </a: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24881</TotalTime>
  <Words>160</Words>
  <Application>Microsoft Office PowerPoint</Application>
  <PresentationFormat>Произвольный</PresentationFormat>
  <Paragraphs>33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1370</cp:revision>
  <dcterms:created xsi:type="dcterms:W3CDTF">2018-10-23T08:09:21Z</dcterms:created>
  <dcterms:modified xsi:type="dcterms:W3CDTF">2020-06-25T10:34:20Z</dcterms:modified>
</cp:coreProperties>
</file>