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90" d="100"/>
          <a:sy n="90" d="100"/>
        </p:scale>
        <p:origin x="30" y="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5343006" y="174160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8 фокусов</a:t>
            </a:r>
            <a:endParaRPr lang="en-US" sz="2400" b="1" dirty="0" smtClean="0"/>
          </a:p>
        </p:txBody>
      </p:sp>
      <p:cxnSp>
        <p:nvCxnSpPr>
          <p:cNvPr id="497" name="Соединительная линия уступом 496"/>
          <p:cNvCxnSpPr/>
          <p:nvPr/>
        </p:nvCxnSpPr>
        <p:spPr>
          <a:xfrm rot="5400000">
            <a:off x="209230" y="1548212"/>
            <a:ext cx="1240006" cy="642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>
            <a:off x="2461925" y="622927"/>
            <a:ext cx="298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 rot="16200000">
            <a:off x="-169831" y="153141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cxnSp>
        <p:nvCxnSpPr>
          <p:cNvPr id="221" name="Прямая со стрелкой 220"/>
          <p:cNvCxnSpPr/>
          <p:nvPr/>
        </p:nvCxnSpPr>
        <p:spPr>
          <a:xfrm flipH="1">
            <a:off x="4995771" y="296319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/>
          <p:nvPr/>
        </p:nvCxnSpPr>
        <p:spPr>
          <a:xfrm rot="16200000" flipH="1">
            <a:off x="1893129" y="1868111"/>
            <a:ext cx="744616" cy="3929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Прямоугольник 547"/>
          <p:cNvSpPr/>
          <p:nvPr/>
        </p:nvSpPr>
        <p:spPr>
          <a:xfrm>
            <a:off x="1357467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Кхмеры </a:t>
            </a:r>
            <a:r>
              <a:rPr lang="ru-RU" sz="1400" dirty="0" err="1" smtClean="0"/>
              <a:t>Иссарак</a:t>
            </a:r>
            <a:r>
              <a:rPr lang="ru-RU" sz="1400" dirty="0" smtClean="0"/>
              <a:t> (</a:t>
            </a:r>
            <a:r>
              <a:rPr lang="en-US" sz="1400" dirty="0"/>
              <a:t>https://fr.wikipedia.org/wiki/Khmers_issarak</a:t>
            </a:r>
            <a:r>
              <a:rPr lang="ru-RU" sz="1400" dirty="0" smtClean="0"/>
              <a:t>)</a:t>
            </a:r>
            <a:endParaRPr lang="ru-RU" sz="1400" dirty="0" smtClean="0"/>
          </a:p>
        </p:txBody>
      </p:sp>
      <p:sp>
        <p:nvSpPr>
          <p:cNvPr id="549" name="Прямоугольник 548"/>
          <p:cNvSpPr/>
          <p:nvPr/>
        </p:nvSpPr>
        <p:spPr>
          <a:xfrm>
            <a:off x="10429131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зонтиков </a:t>
            </a:r>
            <a:r>
              <a:rPr lang="ru-RU" sz="200" dirty="0"/>
              <a:t>(Восстание </a:t>
            </a:r>
            <a:r>
              <a:rPr lang="ru-RU" sz="200" dirty="0" err="1"/>
              <a:t>зонтиковВ</a:t>
            </a:r>
            <a:r>
              <a:rPr lang="ru-RU" sz="200" dirty="0"/>
              <a:t> Камбодже, стремясь примирить местное население с европейскими колонизаторами, японцы разыгрывают карту союза с буддийским духовенством , привлекая сочувствие некоторых </a:t>
            </a:r>
            <a:r>
              <a:rPr lang="ru-RU" sz="200" dirty="0" err="1"/>
              <a:t>бонзов</a:t>
            </a:r>
            <a:r>
              <a:rPr lang="ru-RU" sz="200" dirty="0"/>
              <a:t> , в частности высокопоставленного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, профессора Буддийского института. . В18 июля 1942 г.,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 и еще один монах подозреваются в подрывной деятельности и арестованы французами, которые, как это принято, не позаботились предупредить буддийскую иерархию. Двумя днями позже главный редактор </a:t>
            </a:r>
            <a:r>
              <a:rPr lang="ru-RU" sz="200" dirty="0" err="1"/>
              <a:t>Nagaravatta</a:t>
            </a:r>
            <a:r>
              <a:rPr lang="ru-RU" sz="200" dirty="0"/>
              <a:t> Пак </a:t>
            </a:r>
            <a:r>
              <a:rPr lang="ru-RU" sz="200" dirty="0" err="1"/>
              <a:t>Чхойн</a:t>
            </a:r>
            <a:r>
              <a:rPr lang="ru-RU" sz="200" dirty="0"/>
              <a:t> выходит на улицы Пномпеня вместе с двумя тысячами демонстрантов, в том числе многими монахами, чтобы выразить протест местному генералу. Событие получило название «восстание зонтиков» в связи с зонтиками, которыми размахивают некоторые монахи: демонстрация заканчивается бунтом, а репрессии полиции приводят к многочисленным арестам, в том числе </a:t>
            </a:r>
            <a:r>
              <a:rPr lang="ru-RU" sz="200" dirty="0" err="1"/>
              <a:t>Пач</a:t>
            </a:r>
            <a:r>
              <a:rPr lang="ru-RU" sz="200" dirty="0"/>
              <a:t> </a:t>
            </a:r>
            <a:r>
              <a:rPr lang="ru-RU" sz="200" dirty="0" err="1"/>
              <a:t>Чхоена</a:t>
            </a:r>
            <a:r>
              <a:rPr lang="ru-RU" sz="200" dirty="0"/>
              <a:t>.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 депортирован в тюрьму. Сон </a:t>
            </a:r>
            <a:r>
              <a:rPr lang="ru-RU" sz="200" dirty="0" err="1"/>
              <a:t>Нгок</a:t>
            </a:r>
            <a:r>
              <a:rPr lang="ru-RU" sz="200" dirty="0"/>
              <a:t> </a:t>
            </a:r>
            <a:r>
              <a:rPr lang="ru-RU" sz="200" dirty="0" err="1"/>
              <a:t>ТханьОн</a:t>
            </a:r>
            <a:r>
              <a:rPr lang="ru-RU" sz="200" dirty="0"/>
              <a:t> бежал в Таиланд, а затем в Японию, где получил поддержку имперских властей [ 17 ] . «Зонтик бунт» считается первым публичным проявлением молодого кхмерского национализма [ 22 ] .)</a:t>
            </a:r>
            <a:endParaRPr lang="ru-RU" sz="200" dirty="0" smtClean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3754040" y="82613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производству рисового спирта</a:t>
            </a:r>
          </a:p>
        </p:txBody>
      </p:sp>
      <p:sp>
        <p:nvSpPr>
          <p:cNvPr id="556" name="Прямоугольник 555"/>
          <p:cNvSpPr/>
          <p:nvPr/>
        </p:nvSpPr>
        <p:spPr>
          <a:xfrm>
            <a:off x="16168377" y="82613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Разведение тутового шелкопряда</a:t>
            </a:r>
          </a:p>
        </p:txBody>
      </p:sp>
      <p:sp>
        <p:nvSpPr>
          <p:cNvPr id="557" name="Прямоугольник 556"/>
          <p:cNvSpPr/>
          <p:nvPr/>
        </p:nvSpPr>
        <p:spPr>
          <a:xfrm>
            <a:off x="16168377" y="67814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тика</a:t>
            </a:r>
          </a:p>
        </p:txBody>
      </p:sp>
      <p:sp>
        <p:nvSpPr>
          <p:cNvPr id="576" name="Прямоугольник 575"/>
          <p:cNvSpPr/>
          <p:nvPr/>
        </p:nvSpPr>
        <p:spPr>
          <a:xfrm>
            <a:off x="13754040" y="67814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риса</a:t>
            </a:r>
          </a:p>
        </p:txBody>
      </p:sp>
      <p:sp>
        <p:nvSpPr>
          <p:cNvPr id="579" name="Прямоугольник 578"/>
          <p:cNvSpPr/>
          <p:nvPr/>
        </p:nvSpPr>
        <p:spPr>
          <a:xfrm>
            <a:off x="20666415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дорог в Лаосе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0666415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 в Лаосе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381355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Король </a:t>
            </a:r>
            <a:r>
              <a:rPr lang="ru-RU" sz="1400" dirty="0" err="1" smtClean="0"/>
              <a:t>Сисоват</a:t>
            </a:r>
            <a:r>
              <a:rPr lang="ru-RU" sz="1400" dirty="0" smtClean="0"/>
              <a:t> </a:t>
            </a:r>
            <a:r>
              <a:rPr lang="ru-RU" sz="1400" dirty="0" err="1" smtClean="0"/>
              <a:t>Монивонг</a:t>
            </a:r>
            <a:endParaRPr lang="ru-RU" sz="1400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7405243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Вмешаться в престолонаследие (</a:t>
            </a:r>
            <a:r>
              <a:rPr lang="ru-RU" sz="1400" dirty="0"/>
              <a:t>историчный вариант)  </a:t>
            </a:r>
            <a:r>
              <a:rPr lang="ru-RU" sz="300" dirty="0"/>
              <a:t>(апреле 1941 года король </a:t>
            </a:r>
            <a:r>
              <a:rPr lang="ru-RU" sz="300" dirty="0" err="1"/>
              <a:t>Сисоват</a:t>
            </a:r>
            <a:r>
              <a:rPr lang="ru-RU" sz="300" dirty="0"/>
              <a:t> </a:t>
            </a:r>
            <a:r>
              <a:rPr lang="ru-RU" sz="300" dirty="0" err="1"/>
              <a:t>Монивонг</a:t>
            </a:r>
            <a:r>
              <a:rPr lang="ru-RU" sz="300" dirty="0"/>
              <a:t> , подорванный опасениями по поводу японского и тайского империализма, умер в возрасте шестидесяти пяти лет. Один из его сыновей, принц </a:t>
            </a:r>
            <a:r>
              <a:rPr lang="ru-RU" sz="300" dirty="0" err="1"/>
              <a:t>Сисоват</a:t>
            </a:r>
            <a:r>
              <a:rPr lang="ru-RU" sz="300" dirty="0"/>
              <a:t> </a:t>
            </a:r>
            <a:r>
              <a:rPr lang="ru-RU" sz="300" dirty="0" err="1"/>
              <a:t>Монирет</a:t>
            </a:r>
            <a:r>
              <a:rPr lang="ru-RU" sz="300" dirty="0"/>
              <a:t> , кажется наиболее вероятным преемником в очень большой королевской семье. Но генерал-губернатор Жан Деку , ответственный за надзор за престолонаследием, предпочитает предоставить доступ к трону внуку </a:t>
            </a:r>
            <a:r>
              <a:rPr lang="ru-RU" sz="300" dirty="0" err="1"/>
              <a:t>Монивонга</a:t>
            </a:r>
            <a:r>
              <a:rPr lang="ru-RU" sz="300" dirty="0"/>
              <a:t> и племяннику </a:t>
            </a:r>
            <a:r>
              <a:rPr lang="ru-RU" sz="300" dirty="0" err="1"/>
              <a:t>Монирета</a:t>
            </a:r>
            <a:r>
              <a:rPr lang="ru-RU" sz="300" dirty="0"/>
              <a:t>, принцу </a:t>
            </a:r>
            <a:r>
              <a:rPr lang="ru-RU" sz="300" dirty="0" err="1"/>
              <a:t>Нородому</a:t>
            </a:r>
            <a:r>
              <a:rPr lang="ru-RU" sz="300" dirty="0"/>
              <a:t> </a:t>
            </a:r>
            <a:r>
              <a:rPr lang="ru-RU" sz="300" dirty="0" err="1"/>
              <a:t>Сиануку</a:t>
            </a:r>
            <a:r>
              <a:rPr lang="ru-RU" sz="300" dirty="0"/>
              <a:t> , которому тогда было восемнадцать лет и которого считали более </a:t>
            </a:r>
            <a:r>
              <a:rPr lang="ru-RU" sz="300" dirty="0" smtClean="0"/>
              <a:t>податливым)</a:t>
            </a:r>
            <a:endParaRPr lang="ru-RU" sz="3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25907</TotalTime>
  <Words>299</Words>
  <Application>Microsoft Office PowerPoint</Application>
  <PresentationFormat>Произвольный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1608</cp:revision>
  <dcterms:created xsi:type="dcterms:W3CDTF">2018-10-23T08:09:21Z</dcterms:created>
  <dcterms:modified xsi:type="dcterms:W3CDTF">2021-04-13T10:26:28Z</dcterms:modified>
</cp:coreProperties>
</file>